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Masters/notesMaster1.xml" ContentType="application/vnd.openxmlformats-officedocument.presentationml.notes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735" r:id="rId2"/>
  </p:sldMasterIdLst>
  <p:notesMasterIdLst>
    <p:notesMasterId r:id="rId6"/>
  </p:notesMasterIdLst>
  <p:sldIdLst>
    <p:sldId id="443" r:id="rId3"/>
    <p:sldId id="444" r:id="rId4"/>
    <p:sldId id="445" r:id="rId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FF8F7B6-889F-DAF6-A6CF-5B9B81C3CFBA}" v="302" dt="2024-04-22T14:46:49.03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972" autoAdjust="0"/>
    <p:restoredTop sz="94660"/>
  </p:normalViewPr>
  <p:slideViewPr>
    <p:cSldViewPr snapToGrid="0">
      <p:cViewPr varScale="1">
        <p:scale>
          <a:sx n="114" d="100"/>
          <a:sy n="114" d="100"/>
        </p:scale>
        <p:origin x="186"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13" Type="http://schemas.openxmlformats.org/officeDocument/2006/relationships/customXml" Target="../customXml/item2.xml"/><Relationship Id="rId3" Type="http://schemas.openxmlformats.org/officeDocument/2006/relationships/slide" Target="slides/slide1.xml"/><Relationship Id="rId7" Type="http://schemas.openxmlformats.org/officeDocument/2006/relationships/presProps" Target="presProps.xml"/><Relationship Id="rId12" Type="http://schemas.openxmlformats.org/officeDocument/2006/relationships/customXml" Target="../customXml/item1.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notesMaster" Target="notesMasters/notesMaster1.xml"/><Relationship Id="rId11" Type="http://schemas.microsoft.com/office/2015/10/relationships/revisionInfo" Target="revisionInfo.xml"/><Relationship Id="rId5" Type="http://schemas.openxmlformats.org/officeDocument/2006/relationships/slide" Target="slides/slide3.xml"/><Relationship Id="rId10"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theme" Target="theme/theme1.xml"/><Relationship Id="rId14" Type="http://schemas.openxmlformats.org/officeDocument/2006/relationships/customXml" Target="../customXml/item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09407F5-FC0A-46E7-B621-A0E330784525}" type="datetimeFigureOut">
              <a:t>4/22/2024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769CA3C-F9DE-474F-825F-B2FF02FC9CE2}" type="slidenum">
              <a:t>‹#›</a:t>
            </a:fld>
            <a:endParaRPr lang="en-US"/>
          </a:p>
        </p:txBody>
      </p:sp>
    </p:spTree>
    <p:extLst>
      <p:ext uri="{BB962C8B-B14F-4D97-AF65-F5344CB8AC3E}">
        <p14:creationId xmlns:p14="http://schemas.microsoft.com/office/powerpoint/2010/main" val="9396104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C88C201-25AC-6040-9034-D4F1063BEF48}" type="slidenum">
              <a:rPr lang="en-US" smtClean="0"/>
              <a:pPr/>
              <a:t>1</a:t>
            </a:fld>
            <a:endParaRPr lang="en-US" dirty="0"/>
          </a:p>
        </p:txBody>
      </p:sp>
    </p:spTree>
    <p:extLst>
      <p:ext uri="{BB962C8B-B14F-4D97-AF65-F5344CB8AC3E}">
        <p14:creationId xmlns:p14="http://schemas.microsoft.com/office/powerpoint/2010/main" val="39422233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C88C201-25AC-6040-9034-D4F1063BEF48}" type="slidenum">
              <a:rPr lang="en-US" smtClean="0"/>
              <a:pPr/>
              <a:t>2</a:t>
            </a:fld>
            <a:endParaRPr lang="en-US" dirty="0"/>
          </a:p>
        </p:txBody>
      </p:sp>
    </p:spTree>
    <p:extLst>
      <p:ext uri="{BB962C8B-B14F-4D97-AF65-F5344CB8AC3E}">
        <p14:creationId xmlns:p14="http://schemas.microsoft.com/office/powerpoint/2010/main" val="9751315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4.sv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4/22/2024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4/22/2024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4/22/2024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ank with Subheader - The Bridge (Red)">
    <p:spTree>
      <p:nvGrpSpPr>
        <p:cNvPr id="1" name=""/>
        <p:cNvGrpSpPr/>
        <p:nvPr/>
      </p:nvGrpSpPr>
      <p:grpSpPr>
        <a:xfrm>
          <a:off x="0" y="0"/>
          <a:ext cx="0" cy="0"/>
          <a:chOff x="0" y="0"/>
          <a:chExt cx="0" cy="0"/>
        </a:xfrm>
      </p:grpSpPr>
      <p:pic>
        <p:nvPicPr>
          <p:cNvPr id="8" name="Picture 7" hidden="1">
            <a:extLst>
              <a:ext uri="{FF2B5EF4-FFF2-40B4-BE49-F238E27FC236}">
                <a16:creationId xmlns:a16="http://schemas.microsoft.com/office/drawing/2014/main" id="{DF4BAFC4-64BF-9AF8-C972-0FD79AB4F384}"/>
              </a:ext>
            </a:extLst>
          </p:cNvPr>
          <p:cNvPicPr>
            <a:picLocks noChangeAspect="1"/>
          </p:cNvPicPr>
          <p:nvPr/>
        </p:nvPicPr>
        <p:blipFill>
          <a:blip r:embed="rId2"/>
          <a:stretch>
            <a:fillRect/>
          </a:stretch>
        </p:blipFill>
        <p:spPr>
          <a:xfrm>
            <a:off x="-26504" y="-14112"/>
            <a:ext cx="12245008" cy="6886224"/>
          </a:xfrm>
          <a:prstGeom prst="rect">
            <a:avLst/>
          </a:prstGeom>
        </p:spPr>
      </p:pic>
      <p:sp>
        <p:nvSpPr>
          <p:cNvPr id="5" name="Date Placeholder 4"/>
          <p:cNvSpPr>
            <a:spLocks noGrp="1"/>
          </p:cNvSpPr>
          <p:nvPr>
            <p:ph type="dt" sz="half" idx="10"/>
          </p:nvPr>
        </p:nvSpPr>
        <p:spPr>
          <a:xfrm>
            <a:off x="10548542" y="6357608"/>
            <a:ext cx="1338262" cy="274324"/>
          </a:xfrm>
          <a:prstGeom prst="rect">
            <a:avLst/>
          </a:prstGeom>
        </p:spPr>
        <p:txBody>
          <a:bodyPr/>
          <a:lstStyle/>
          <a:p>
            <a:fld id="{D7D8AC16-5B7E-FC4D-B732-D67B8A9A11FC}" type="datetime1">
              <a:rPr lang="en-US" smtClean="0"/>
              <a:t>4/22/2024</a:t>
            </a:fld>
            <a:endParaRPr lang="en-US"/>
          </a:p>
        </p:txBody>
      </p:sp>
      <p:sp>
        <p:nvSpPr>
          <p:cNvPr id="6" name="Footer Placeholder 5"/>
          <p:cNvSpPr>
            <a:spLocks noGrp="1"/>
          </p:cNvSpPr>
          <p:nvPr>
            <p:ph type="ftr" sz="quarter" idx="11"/>
          </p:nvPr>
        </p:nvSpPr>
        <p:spPr/>
        <p:txBody>
          <a:bodyPr/>
          <a:lstStyle/>
          <a:p>
            <a:endParaRPr lang="en-US"/>
          </a:p>
        </p:txBody>
      </p:sp>
      <p:pic>
        <p:nvPicPr>
          <p:cNvPr id="47" name="Left panel">
            <a:extLst>
              <a:ext uri="{FF2B5EF4-FFF2-40B4-BE49-F238E27FC236}">
                <a16:creationId xmlns:a16="http://schemas.microsoft.com/office/drawing/2014/main" id="{B4EC3AF8-C068-D5CF-A8BC-D9F26482FE6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0" y="446"/>
            <a:ext cx="736503" cy="6857098"/>
          </a:xfrm>
          <a:prstGeom prst="rect">
            <a:avLst/>
          </a:prstGeom>
        </p:spPr>
      </p:pic>
      <p:pic>
        <p:nvPicPr>
          <p:cNvPr id="9" name="Left panel">
            <a:extLst>
              <a:ext uri="{FF2B5EF4-FFF2-40B4-BE49-F238E27FC236}">
                <a16:creationId xmlns:a16="http://schemas.microsoft.com/office/drawing/2014/main" id="{71157EC5-4672-80DF-1F73-BD950B59D76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0" y="446"/>
            <a:ext cx="736503" cy="6857098"/>
          </a:xfrm>
          <a:prstGeom prst="rect">
            <a:avLst/>
          </a:prstGeom>
        </p:spPr>
      </p:pic>
      <p:sp>
        <p:nvSpPr>
          <p:cNvPr id="2" name="Subheader Placeholder">
            <a:extLst>
              <a:ext uri="{FF2B5EF4-FFF2-40B4-BE49-F238E27FC236}">
                <a16:creationId xmlns:a16="http://schemas.microsoft.com/office/drawing/2014/main" id="{245564F8-2473-B51D-00AD-32CB36A7B1F3}"/>
              </a:ext>
            </a:extLst>
          </p:cNvPr>
          <p:cNvSpPr>
            <a:spLocks noGrp="1"/>
          </p:cNvSpPr>
          <p:nvPr>
            <p:ph type="body" sz="quarter" idx="13" hasCustomPrompt="1"/>
          </p:nvPr>
        </p:nvSpPr>
        <p:spPr>
          <a:xfrm>
            <a:off x="1101865" y="358538"/>
            <a:ext cx="3368535" cy="273050"/>
          </a:xfrm>
        </p:spPr>
        <p:txBody>
          <a:bodyPr vert="horz" lIns="45720" tIns="45720" rIns="45720" bIns="45720" rtlCol="0" anchor="t">
            <a:normAutofit/>
          </a:bodyPr>
          <a:lstStyle>
            <a:lvl1pPr>
              <a:defRPr lang="en-US" sz="900" cap="all" spc="100" baseline="0" dirty="0" smtClean="0">
                <a:solidFill>
                  <a:schemeClr val="tx2"/>
                </a:solidFill>
                <a:latin typeface="+mj-lt"/>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sp>
        <p:nvSpPr>
          <p:cNvPr id="10" name="Slide Number Placeholder 5">
            <a:extLst>
              <a:ext uri="{FF2B5EF4-FFF2-40B4-BE49-F238E27FC236}">
                <a16:creationId xmlns:a16="http://schemas.microsoft.com/office/drawing/2014/main" id="{40AEECB3-3A71-FDA7-D609-8733FF3FAF67}"/>
              </a:ext>
            </a:extLst>
          </p:cNvPr>
          <p:cNvSpPr>
            <a:spLocks noGrp="1"/>
          </p:cNvSpPr>
          <p:nvPr>
            <p:ph type="sldNum" sz="quarter" idx="12"/>
          </p:nvPr>
        </p:nvSpPr>
        <p:spPr>
          <a:xfrm>
            <a:off x="18918" y="6357608"/>
            <a:ext cx="716500" cy="274324"/>
          </a:xfrm>
        </p:spPr>
        <p:txBody>
          <a:bodyPr/>
          <a:lstStyle/>
          <a:p>
            <a:fld id="{A48CD00A-5CA3-1548-8144-742A1DB74925}" type="slidenum">
              <a:rPr lang="en-US" smtClean="0"/>
              <a:t>‹#›</a:t>
            </a:fld>
            <a:endParaRPr lang="en-US"/>
          </a:p>
        </p:txBody>
      </p:sp>
    </p:spTree>
    <p:extLst>
      <p:ext uri="{BB962C8B-B14F-4D97-AF65-F5344CB8AC3E}">
        <p14:creationId xmlns:p14="http://schemas.microsoft.com/office/powerpoint/2010/main" val="62307780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Half Page Picture + Subheader - The Bridge (Re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DCF16D9-9BF4-6FE6-D5E2-8C38323C36C0}"/>
              </a:ext>
            </a:extLst>
          </p:cNvPr>
          <p:cNvSpPr/>
          <p:nvPr/>
        </p:nvSpPr>
        <p:spPr>
          <a:xfrm>
            <a:off x="6483083" y="447"/>
            <a:ext cx="5708917" cy="6857107"/>
          </a:xfrm>
          <a:prstGeom prst="rect">
            <a:avLst/>
          </a:prstGeom>
          <a:solidFill>
            <a:schemeClr val="bg1">
              <a:lumMod val="95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50" dirty="0"/>
          </a:p>
        </p:txBody>
      </p:sp>
      <p:sp>
        <p:nvSpPr>
          <p:cNvPr id="3" name="Picture Placeholder 2"/>
          <p:cNvSpPr>
            <a:spLocks noGrp="1"/>
          </p:cNvSpPr>
          <p:nvPr>
            <p:ph type="pic" idx="1"/>
          </p:nvPr>
        </p:nvSpPr>
        <p:spPr>
          <a:xfrm>
            <a:off x="6488113" y="0"/>
            <a:ext cx="5703887" cy="6858000"/>
          </a:xfrm>
          <a:pattFill prst="wdUpDiag">
            <a:fgClr>
              <a:schemeClr val="accent1"/>
            </a:fgClr>
            <a:bgClr>
              <a:schemeClr val="accent1">
                <a:lumMod val="60000"/>
                <a:lumOff val="40000"/>
              </a:schemeClr>
            </a:bgClr>
          </a:pattFill>
        </p:spPr>
        <p:txBody>
          <a:bodyPr anchor="ctr">
            <a:normAutofit/>
          </a:bodyPr>
          <a:lstStyle>
            <a:lvl1pPr marL="0" indent="0" algn="ctr">
              <a:buNone/>
              <a:defRPr sz="20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5" name="Date Placeholder 4"/>
          <p:cNvSpPr>
            <a:spLocks noGrp="1"/>
          </p:cNvSpPr>
          <p:nvPr>
            <p:ph type="dt" sz="half" idx="10"/>
          </p:nvPr>
        </p:nvSpPr>
        <p:spPr>
          <a:xfrm>
            <a:off x="10548542" y="6357608"/>
            <a:ext cx="1338262" cy="274324"/>
          </a:xfrm>
          <a:prstGeom prst="rect">
            <a:avLst/>
          </a:prstGeom>
        </p:spPr>
        <p:txBody>
          <a:bodyPr/>
          <a:lstStyle/>
          <a:p>
            <a:fld id="{BFF28376-162A-9A45-9D50-537DD6D2DDD3}" type="datetime1">
              <a:rPr lang="en-US" smtClean="0"/>
              <a:t>4/22/2024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48CD00A-5CA3-1548-8144-742A1DB74925}" type="slidenum">
              <a:rPr lang="en-US" smtClean="0"/>
              <a:t>‹#›</a:t>
            </a:fld>
            <a:endParaRPr lang="en-US"/>
          </a:p>
        </p:txBody>
      </p:sp>
      <p:sp>
        <p:nvSpPr>
          <p:cNvPr id="2" name="Rectangle 1">
            <a:extLst>
              <a:ext uri="{FF2B5EF4-FFF2-40B4-BE49-F238E27FC236}">
                <a16:creationId xmlns:a16="http://schemas.microsoft.com/office/drawing/2014/main" id="{03F0B9D1-792A-58D1-95B8-A28AD650AACC}"/>
              </a:ext>
            </a:extLst>
          </p:cNvPr>
          <p:cNvSpPr/>
          <p:nvPr/>
        </p:nvSpPr>
        <p:spPr>
          <a:xfrm>
            <a:off x="6483083" y="447"/>
            <a:ext cx="5708917" cy="6857107"/>
          </a:xfrm>
          <a:prstGeom prst="rect">
            <a:avLst/>
          </a:prstGeom>
          <a:solidFill>
            <a:schemeClr val="bg1">
              <a:lumMod val="95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50" dirty="0"/>
          </a:p>
        </p:txBody>
      </p:sp>
      <p:sp>
        <p:nvSpPr>
          <p:cNvPr id="10" name="Title 1">
            <a:extLst>
              <a:ext uri="{FF2B5EF4-FFF2-40B4-BE49-F238E27FC236}">
                <a16:creationId xmlns:a16="http://schemas.microsoft.com/office/drawing/2014/main" id="{842D25F7-8E81-E1A6-51CE-7B22B9135E5B}"/>
              </a:ext>
            </a:extLst>
          </p:cNvPr>
          <p:cNvSpPr>
            <a:spLocks noGrp="1"/>
          </p:cNvSpPr>
          <p:nvPr>
            <p:ph type="title" hasCustomPrompt="1"/>
          </p:nvPr>
        </p:nvSpPr>
        <p:spPr>
          <a:xfrm>
            <a:off x="1097854" y="874700"/>
            <a:ext cx="4201528" cy="1454727"/>
          </a:xfrm>
        </p:spPr>
        <p:txBody>
          <a:bodyPr lIns="45720" rIns="45720" anchor="b">
            <a:normAutofit/>
          </a:bodyPr>
          <a:lstStyle>
            <a:lvl1pPr>
              <a:defRPr sz="2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Header here</a:t>
            </a:r>
          </a:p>
        </p:txBody>
      </p:sp>
      <p:sp>
        <p:nvSpPr>
          <p:cNvPr id="11" name="Text Placeholder 3">
            <a:extLst>
              <a:ext uri="{FF2B5EF4-FFF2-40B4-BE49-F238E27FC236}">
                <a16:creationId xmlns:a16="http://schemas.microsoft.com/office/drawing/2014/main" id="{5D47AA84-046C-7A13-CE3A-2E686D36E856}"/>
              </a:ext>
            </a:extLst>
          </p:cNvPr>
          <p:cNvSpPr>
            <a:spLocks noGrp="1"/>
          </p:cNvSpPr>
          <p:nvPr>
            <p:ph type="body" sz="half" idx="2" hasCustomPrompt="1"/>
          </p:nvPr>
        </p:nvSpPr>
        <p:spPr>
          <a:xfrm>
            <a:off x="1097854" y="2628072"/>
            <a:ext cx="4201528" cy="3221038"/>
          </a:xfrm>
        </p:spPr>
        <p:txBody>
          <a:bodyPr lIns="45720" rIns="45720"/>
          <a:lstStyle>
            <a:lvl1pPr marL="0" indent="0">
              <a:lnSpc>
                <a:spcPct val="100000"/>
              </a:lnSpc>
              <a:spcBef>
                <a:spcPts val="0"/>
              </a:spcBef>
              <a:spcAft>
                <a:spcPts val="6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Content here</a:t>
            </a:r>
          </a:p>
        </p:txBody>
      </p:sp>
      <p:sp>
        <p:nvSpPr>
          <p:cNvPr id="12" name="Subheader Placeholder">
            <a:extLst>
              <a:ext uri="{FF2B5EF4-FFF2-40B4-BE49-F238E27FC236}">
                <a16:creationId xmlns:a16="http://schemas.microsoft.com/office/drawing/2014/main" id="{C643DB98-A33C-0C57-87A6-A3A7BD74189E}"/>
              </a:ext>
            </a:extLst>
          </p:cNvPr>
          <p:cNvSpPr>
            <a:spLocks noGrp="1"/>
          </p:cNvSpPr>
          <p:nvPr>
            <p:ph type="body" sz="quarter" idx="13" hasCustomPrompt="1"/>
          </p:nvPr>
        </p:nvSpPr>
        <p:spPr>
          <a:xfrm>
            <a:off x="1101865" y="358538"/>
            <a:ext cx="3368535" cy="273050"/>
          </a:xfrm>
        </p:spPr>
        <p:txBody>
          <a:bodyPr vert="horz" lIns="45720" tIns="45720" rIns="45720" bIns="45720" rtlCol="0" anchor="t">
            <a:normAutofit/>
          </a:bodyPr>
          <a:lstStyle>
            <a:lvl1pPr>
              <a:defRPr lang="en-US" sz="900" cap="all" spc="100" baseline="0" dirty="0" smtClean="0">
                <a:solidFill>
                  <a:schemeClr val="tx2"/>
                </a:solidFill>
                <a:latin typeface="Avenir Next LT Pro Demi" panose="020B0504020202020204" pitchFamily="34" charset="77"/>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spTree>
    <p:extLst>
      <p:ext uri="{BB962C8B-B14F-4D97-AF65-F5344CB8AC3E}">
        <p14:creationId xmlns:p14="http://schemas.microsoft.com/office/powerpoint/2010/main" val="226601526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Half Page Picture - The Bridge (Re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DCF16D9-9BF4-6FE6-D5E2-8C38323C36C0}"/>
              </a:ext>
            </a:extLst>
          </p:cNvPr>
          <p:cNvSpPr/>
          <p:nvPr/>
        </p:nvSpPr>
        <p:spPr>
          <a:xfrm>
            <a:off x="6483083" y="447"/>
            <a:ext cx="5708917" cy="6857107"/>
          </a:xfrm>
          <a:prstGeom prst="rect">
            <a:avLst/>
          </a:prstGeom>
          <a:solidFill>
            <a:schemeClr val="bg1">
              <a:lumMod val="95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50" dirty="0"/>
          </a:p>
        </p:txBody>
      </p:sp>
      <p:sp>
        <p:nvSpPr>
          <p:cNvPr id="3" name="Picture Placeholder 2"/>
          <p:cNvSpPr>
            <a:spLocks noGrp="1"/>
          </p:cNvSpPr>
          <p:nvPr>
            <p:ph type="pic" idx="1"/>
          </p:nvPr>
        </p:nvSpPr>
        <p:spPr>
          <a:xfrm>
            <a:off x="6488113" y="0"/>
            <a:ext cx="5703887" cy="6858000"/>
          </a:xfrm>
          <a:pattFill prst="wdUpDiag">
            <a:fgClr>
              <a:schemeClr val="accent1"/>
            </a:fgClr>
            <a:bgClr>
              <a:schemeClr val="accent1">
                <a:lumMod val="60000"/>
                <a:lumOff val="40000"/>
              </a:schemeClr>
            </a:bgClr>
          </a:pattFill>
        </p:spPr>
        <p:txBody>
          <a:bodyPr anchor="ctr">
            <a:normAutofit/>
          </a:bodyPr>
          <a:lstStyle>
            <a:lvl1pPr marL="0" indent="0" algn="ctr">
              <a:buNone/>
              <a:defRPr sz="20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5" name="Date Placeholder 4"/>
          <p:cNvSpPr>
            <a:spLocks noGrp="1"/>
          </p:cNvSpPr>
          <p:nvPr>
            <p:ph type="dt" sz="half" idx="10"/>
          </p:nvPr>
        </p:nvSpPr>
        <p:spPr>
          <a:xfrm>
            <a:off x="10548542" y="6357608"/>
            <a:ext cx="1338262" cy="274324"/>
          </a:xfrm>
          <a:prstGeom prst="rect">
            <a:avLst/>
          </a:prstGeom>
        </p:spPr>
        <p:txBody>
          <a:bodyPr/>
          <a:lstStyle/>
          <a:p>
            <a:fld id="{BFF28376-162A-9A45-9D50-537DD6D2DDD3}" type="datetime1">
              <a:rPr lang="en-US" smtClean="0"/>
              <a:t>4/22/2024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48CD00A-5CA3-1548-8144-742A1DB74925}" type="slidenum">
              <a:rPr lang="en-US" smtClean="0"/>
              <a:t>‹#›</a:t>
            </a:fld>
            <a:endParaRPr lang="en-US"/>
          </a:p>
        </p:txBody>
      </p:sp>
      <p:sp>
        <p:nvSpPr>
          <p:cNvPr id="2" name="Rectangle 1">
            <a:extLst>
              <a:ext uri="{FF2B5EF4-FFF2-40B4-BE49-F238E27FC236}">
                <a16:creationId xmlns:a16="http://schemas.microsoft.com/office/drawing/2014/main" id="{03F0B9D1-792A-58D1-95B8-A28AD650AACC}"/>
              </a:ext>
            </a:extLst>
          </p:cNvPr>
          <p:cNvSpPr/>
          <p:nvPr/>
        </p:nvSpPr>
        <p:spPr>
          <a:xfrm>
            <a:off x="6483083" y="447"/>
            <a:ext cx="5708917" cy="6857107"/>
          </a:xfrm>
          <a:prstGeom prst="rect">
            <a:avLst/>
          </a:prstGeom>
          <a:solidFill>
            <a:schemeClr val="bg1">
              <a:lumMod val="95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50" dirty="0"/>
          </a:p>
        </p:txBody>
      </p:sp>
      <p:sp>
        <p:nvSpPr>
          <p:cNvPr id="10" name="Title 1">
            <a:extLst>
              <a:ext uri="{FF2B5EF4-FFF2-40B4-BE49-F238E27FC236}">
                <a16:creationId xmlns:a16="http://schemas.microsoft.com/office/drawing/2014/main" id="{842D25F7-8E81-E1A6-51CE-7B22B9135E5B}"/>
              </a:ext>
            </a:extLst>
          </p:cNvPr>
          <p:cNvSpPr>
            <a:spLocks noGrp="1"/>
          </p:cNvSpPr>
          <p:nvPr>
            <p:ph type="title" hasCustomPrompt="1"/>
          </p:nvPr>
        </p:nvSpPr>
        <p:spPr>
          <a:xfrm>
            <a:off x="1097854" y="874700"/>
            <a:ext cx="4201528" cy="1454727"/>
          </a:xfrm>
        </p:spPr>
        <p:txBody>
          <a:bodyPr lIns="45720" rIns="45720" anchor="b">
            <a:normAutofit/>
          </a:bodyPr>
          <a:lstStyle>
            <a:lvl1pPr>
              <a:defRPr sz="2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Header here</a:t>
            </a:r>
          </a:p>
        </p:txBody>
      </p:sp>
      <p:sp>
        <p:nvSpPr>
          <p:cNvPr id="11" name="Text Placeholder 3">
            <a:extLst>
              <a:ext uri="{FF2B5EF4-FFF2-40B4-BE49-F238E27FC236}">
                <a16:creationId xmlns:a16="http://schemas.microsoft.com/office/drawing/2014/main" id="{5D47AA84-046C-7A13-CE3A-2E686D36E856}"/>
              </a:ext>
            </a:extLst>
          </p:cNvPr>
          <p:cNvSpPr>
            <a:spLocks noGrp="1"/>
          </p:cNvSpPr>
          <p:nvPr>
            <p:ph type="body" sz="half" idx="2" hasCustomPrompt="1"/>
          </p:nvPr>
        </p:nvSpPr>
        <p:spPr>
          <a:xfrm>
            <a:off x="1097854" y="2628072"/>
            <a:ext cx="4201528" cy="3221038"/>
          </a:xfrm>
        </p:spPr>
        <p:txBody>
          <a:bodyPr lIns="45720" rIns="45720"/>
          <a:lstStyle>
            <a:lvl1pPr marL="0" indent="0">
              <a:lnSpc>
                <a:spcPct val="100000"/>
              </a:lnSpc>
              <a:spcBef>
                <a:spcPts val="0"/>
              </a:spcBef>
              <a:spcAft>
                <a:spcPts val="6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Content here</a:t>
            </a:r>
          </a:p>
        </p:txBody>
      </p:sp>
    </p:spTree>
    <p:extLst>
      <p:ext uri="{BB962C8B-B14F-4D97-AF65-F5344CB8AC3E}">
        <p14:creationId xmlns:p14="http://schemas.microsoft.com/office/powerpoint/2010/main" val="241011879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Half Page Picture - Subtitle Only - The Bridge (Re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DCF16D9-9BF4-6FE6-D5E2-8C38323C36C0}"/>
              </a:ext>
            </a:extLst>
          </p:cNvPr>
          <p:cNvSpPr/>
          <p:nvPr/>
        </p:nvSpPr>
        <p:spPr>
          <a:xfrm>
            <a:off x="6483083" y="447"/>
            <a:ext cx="5708917" cy="6857107"/>
          </a:xfrm>
          <a:prstGeom prst="rect">
            <a:avLst/>
          </a:prstGeom>
          <a:solidFill>
            <a:schemeClr val="bg1">
              <a:lumMod val="95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50" dirty="0"/>
          </a:p>
        </p:txBody>
      </p:sp>
      <p:sp>
        <p:nvSpPr>
          <p:cNvPr id="3" name="Picture Placeholder 2"/>
          <p:cNvSpPr>
            <a:spLocks noGrp="1"/>
          </p:cNvSpPr>
          <p:nvPr>
            <p:ph type="pic" idx="1"/>
          </p:nvPr>
        </p:nvSpPr>
        <p:spPr>
          <a:xfrm>
            <a:off x="6488113" y="0"/>
            <a:ext cx="5703887" cy="6858000"/>
          </a:xfrm>
          <a:pattFill prst="wdUpDiag">
            <a:fgClr>
              <a:schemeClr val="accent1"/>
            </a:fgClr>
            <a:bgClr>
              <a:schemeClr val="accent1">
                <a:lumMod val="60000"/>
                <a:lumOff val="40000"/>
              </a:schemeClr>
            </a:bgClr>
          </a:pattFill>
        </p:spPr>
        <p:txBody>
          <a:bodyPr anchor="ctr">
            <a:normAutofit/>
          </a:bodyPr>
          <a:lstStyle>
            <a:lvl1pPr marL="0" indent="0" algn="ctr">
              <a:buNone/>
              <a:defRPr sz="20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5" name="Date Placeholder 4"/>
          <p:cNvSpPr>
            <a:spLocks noGrp="1"/>
          </p:cNvSpPr>
          <p:nvPr>
            <p:ph type="dt" sz="half" idx="10"/>
          </p:nvPr>
        </p:nvSpPr>
        <p:spPr>
          <a:xfrm>
            <a:off x="10548542" y="6357608"/>
            <a:ext cx="1338262" cy="274324"/>
          </a:xfrm>
          <a:prstGeom prst="rect">
            <a:avLst/>
          </a:prstGeom>
        </p:spPr>
        <p:txBody>
          <a:bodyPr/>
          <a:lstStyle/>
          <a:p>
            <a:fld id="{FDB432FE-AB9D-9744-B2F5-DEB7C83139AA}" type="datetime1">
              <a:rPr lang="en-US" smtClean="0"/>
              <a:t>4/22/2024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48CD00A-5CA3-1548-8144-742A1DB74925}" type="slidenum">
              <a:rPr lang="en-US" smtClean="0"/>
              <a:t>‹#›</a:t>
            </a:fld>
            <a:endParaRPr lang="en-US"/>
          </a:p>
        </p:txBody>
      </p:sp>
      <p:sp>
        <p:nvSpPr>
          <p:cNvPr id="2" name="Rectangle 1">
            <a:extLst>
              <a:ext uri="{FF2B5EF4-FFF2-40B4-BE49-F238E27FC236}">
                <a16:creationId xmlns:a16="http://schemas.microsoft.com/office/drawing/2014/main" id="{03F0B9D1-792A-58D1-95B8-A28AD650AACC}"/>
              </a:ext>
            </a:extLst>
          </p:cNvPr>
          <p:cNvSpPr/>
          <p:nvPr/>
        </p:nvSpPr>
        <p:spPr>
          <a:xfrm>
            <a:off x="6483083" y="447"/>
            <a:ext cx="5708917" cy="6857107"/>
          </a:xfrm>
          <a:prstGeom prst="rect">
            <a:avLst/>
          </a:prstGeom>
          <a:solidFill>
            <a:schemeClr val="bg1">
              <a:lumMod val="95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50" dirty="0"/>
          </a:p>
        </p:txBody>
      </p:sp>
      <p:sp>
        <p:nvSpPr>
          <p:cNvPr id="10" name="Subheader Placeholder">
            <a:extLst>
              <a:ext uri="{FF2B5EF4-FFF2-40B4-BE49-F238E27FC236}">
                <a16:creationId xmlns:a16="http://schemas.microsoft.com/office/drawing/2014/main" id="{6BF0F640-F1A3-9C90-4975-8FDBF7145023}"/>
              </a:ext>
            </a:extLst>
          </p:cNvPr>
          <p:cNvSpPr>
            <a:spLocks noGrp="1"/>
          </p:cNvSpPr>
          <p:nvPr>
            <p:ph type="body" sz="quarter" idx="13" hasCustomPrompt="1"/>
          </p:nvPr>
        </p:nvSpPr>
        <p:spPr>
          <a:xfrm>
            <a:off x="1101865" y="358538"/>
            <a:ext cx="3368535" cy="273050"/>
          </a:xfrm>
        </p:spPr>
        <p:txBody>
          <a:bodyPr vert="horz" lIns="45720" tIns="45720" rIns="45720" bIns="45720" rtlCol="0" anchor="t">
            <a:normAutofit/>
          </a:bodyPr>
          <a:lstStyle>
            <a:lvl1pPr>
              <a:defRPr lang="en-US" sz="900" cap="all" spc="100" baseline="0" dirty="0" smtClean="0">
                <a:solidFill>
                  <a:schemeClr val="tx2"/>
                </a:solidFill>
                <a:latin typeface="Avenir Next LT Pro Demi" panose="020B0504020202020204" pitchFamily="34" charset="77"/>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spTree>
    <p:extLst>
      <p:ext uri="{BB962C8B-B14F-4D97-AF65-F5344CB8AC3E}">
        <p14:creationId xmlns:p14="http://schemas.microsoft.com/office/powerpoint/2010/main" val="308515512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Title Slide - Cloud &amp; Product">
    <p:bg>
      <p:bgPr>
        <a:blipFill dpi="0" rotWithShape="1">
          <a:blip r:embed="rId2">
            <a:lum/>
          </a:blip>
          <a:srcRect/>
          <a:stretch>
            <a:fillRect t="-18000" b="-18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068004" y="1568372"/>
            <a:ext cx="7972758" cy="3721258"/>
          </a:xfrm>
          <a:prstGeom prst="rect">
            <a:avLst/>
          </a:prstGeom>
        </p:spPr>
        <p:txBody>
          <a:bodyPr anchor="ctr">
            <a:normAutofit/>
          </a:bodyPr>
          <a:lstStyle>
            <a:lvl1pPr algn="l" defTabSz="914400" rtl="0" eaLnBrk="1" latinLnBrk="0" hangingPunct="1">
              <a:lnSpc>
                <a:spcPct val="80000"/>
              </a:lnSpc>
              <a:spcBef>
                <a:spcPct val="0"/>
              </a:spcBef>
              <a:buNone/>
              <a:defRPr lang="en-US" sz="7200" b="0" i="0" kern="1200" baseline="0" dirty="0">
                <a:solidFill>
                  <a:schemeClr val="tx1"/>
                </a:solidFill>
                <a:latin typeface="Mercury Display" pitchFamily="50" charset="0"/>
                <a:ea typeface="+mj-ea"/>
                <a:cs typeface="+mj-cs"/>
              </a:defRPr>
            </a:lvl1pPr>
          </a:lstStyle>
          <a:p>
            <a:r>
              <a:rPr lang="en-US" dirty="0"/>
              <a:t>Title Here</a:t>
            </a:r>
          </a:p>
        </p:txBody>
      </p:sp>
      <p:sp>
        <p:nvSpPr>
          <p:cNvPr id="3" name="Date Placeholder 3">
            <a:extLst>
              <a:ext uri="{FF2B5EF4-FFF2-40B4-BE49-F238E27FC236}">
                <a16:creationId xmlns:a16="http://schemas.microsoft.com/office/drawing/2014/main" id="{37294BBD-CB2A-1D2C-6B94-65D62C04462A}"/>
              </a:ext>
            </a:extLst>
          </p:cNvPr>
          <p:cNvSpPr>
            <a:spLocks noGrp="1"/>
          </p:cNvSpPr>
          <p:nvPr>
            <p:ph type="dt" sz="half" idx="2"/>
          </p:nvPr>
        </p:nvSpPr>
        <p:spPr>
          <a:xfrm>
            <a:off x="10548542" y="6357608"/>
            <a:ext cx="1338262" cy="274324"/>
          </a:xfrm>
          <a:prstGeom prst="rect">
            <a:avLst/>
          </a:prstGeom>
        </p:spPr>
        <p:txBody>
          <a:bodyPr vert="horz" lIns="45720" tIns="45720" rIns="45720" bIns="45720" rtlCol="0" anchor="ctr"/>
          <a:lstStyle>
            <a:lvl1pPr algn="r">
              <a:defRPr sz="1000" b="0" i="0">
                <a:solidFill>
                  <a:schemeClr val="tx1">
                    <a:lumMod val="50000"/>
                    <a:lumOff val="50000"/>
                  </a:schemeClr>
                </a:solidFill>
                <a:latin typeface="Avenir Next LT Pro" panose="020B0504020202020204" pitchFamily="34" charset="77"/>
              </a:defRPr>
            </a:lvl1pPr>
          </a:lstStyle>
          <a:p>
            <a:fld id="{C90BC039-3B02-E04D-A301-375F30CAC55F}" type="datetime1">
              <a:rPr lang="en-US" smtClean="0"/>
              <a:t>4/22/2024</a:t>
            </a:fld>
            <a:endParaRPr lang="en-US" dirty="0"/>
          </a:p>
        </p:txBody>
      </p:sp>
      <p:sp>
        <p:nvSpPr>
          <p:cNvPr id="31" name="Footer Placeholder 4">
            <a:extLst>
              <a:ext uri="{FF2B5EF4-FFF2-40B4-BE49-F238E27FC236}">
                <a16:creationId xmlns:a16="http://schemas.microsoft.com/office/drawing/2014/main" id="{F2631039-D245-0513-3CCB-9617490C67AE}"/>
              </a:ext>
            </a:extLst>
          </p:cNvPr>
          <p:cNvSpPr>
            <a:spLocks noGrp="1"/>
          </p:cNvSpPr>
          <p:nvPr>
            <p:ph type="ftr" sz="quarter" idx="3"/>
          </p:nvPr>
        </p:nvSpPr>
        <p:spPr>
          <a:xfrm>
            <a:off x="1111449" y="6357608"/>
            <a:ext cx="8710414"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a:p>
        </p:txBody>
      </p:sp>
      <p:sp>
        <p:nvSpPr>
          <p:cNvPr id="32" name="Slide Number Placeholder 5">
            <a:extLst>
              <a:ext uri="{FF2B5EF4-FFF2-40B4-BE49-F238E27FC236}">
                <a16:creationId xmlns:a16="http://schemas.microsoft.com/office/drawing/2014/main" id="{23CA3C33-BA43-897B-4496-DC5A38E30F35}"/>
              </a:ext>
            </a:extLst>
          </p:cNvPr>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a:p>
        </p:txBody>
      </p:sp>
      <p:grpSp>
        <p:nvGrpSpPr>
          <p:cNvPr id="7" name="The Bridge - Left Rail Graphics">
            <a:extLst>
              <a:ext uri="{FF2B5EF4-FFF2-40B4-BE49-F238E27FC236}">
                <a16:creationId xmlns:a16="http://schemas.microsoft.com/office/drawing/2014/main" id="{3A244D7A-EE20-F24C-017C-56B8990A5CC4}"/>
              </a:ext>
            </a:extLst>
          </p:cNvPr>
          <p:cNvGrpSpPr>
            <a:grpSpLocks noChangeAspect="1"/>
          </p:cNvGrpSpPr>
          <p:nvPr/>
        </p:nvGrpSpPr>
        <p:grpSpPr>
          <a:xfrm>
            <a:off x="139269" y="367792"/>
            <a:ext cx="457031" cy="3535935"/>
            <a:chOff x="279468" y="733797"/>
            <a:chExt cx="914631" cy="7071869"/>
          </a:xfrm>
          <a:solidFill>
            <a:schemeClr val="tx2"/>
          </a:solidFill>
        </p:grpSpPr>
        <p:sp>
          <p:nvSpPr>
            <p:cNvPr id="21" name="E">
              <a:extLst>
                <a:ext uri="{FF2B5EF4-FFF2-40B4-BE49-F238E27FC236}">
                  <a16:creationId xmlns:a16="http://schemas.microsoft.com/office/drawing/2014/main" id="{AF5DA62F-D56C-8D71-235E-780C905308A7}"/>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solidFill>
              <a:schemeClr val="tx1"/>
            </a:solidFill>
            <a:ln w="0" cap="flat">
              <a:noFill/>
              <a:prstDash val="solid"/>
              <a:miter/>
            </a:ln>
          </p:spPr>
          <p:txBody>
            <a:bodyPr rtlCol="0" anchor="ctr"/>
            <a:lstStyle/>
            <a:p>
              <a:endParaRPr lang="en-US"/>
            </a:p>
          </p:txBody>
        </p:sp>
        <p:sp>
          <p:nvSpPr>
            <p:cNvPr id="22" name="G">
              <a:extLst>
                <a:ext uri="{FF2B5EF4-FFF2-40B4-BE49-F238E27FC236}">
                  <a16:creationId xmlns:a16="http://schemas.microsoft.com/office/drawing/2014/main" id="{1C4B02F0-73A5-4EBD-E1D1-73A471E329C9}"/>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solidFill>
              <a:schemeClr val="tx1"/>
            </a:solidFill>
            <a:ln w="0" cap="flat">
              <a:noFill/>
              <a:prstDash val="solid"/>
              <a:miter/>
            </a:ln>
          </p:spPr>
          <p:txBody>
            <a:bodyPr rtlCol="0" anchor="ctr"/>
            <a:lstStyle/>
            <a:p>
              <a:endParaRPr lang="en-US"/>
            </a:p>
          </p:txBody>
        </p:sp>
        <p:sp>
          <p:nvSpPr>
            <p:cNvPr id="23" name="D">
              <a:extLst>
                <a:ext uri="{FF2B5EF4-FFF2-40B4-BE49-F238E27FC236}">
                  <a16:creationId xmlns:a16="http://schemas.microsoft.com/office/drawing/2014/main" id="{7B503EB4-0877-BF62-B506-5DF8B80610A5}"/>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solidFill>
              <a:schemeClr val="tx1"/>
            </a:solidFill>
            <a:ln w="0" cap="flat">
              <a:noFill/>
              <a:prstDash val="solid"/>
              <a:miter/>
            </a:ln>
          </p:spPr>
          <p:txBody>
            <a:bodyPr rtlCol="0" anchor="ctr"/>
            <a:lstStyle/>
            <a:p>
              <a:endParaRPr lang="en-US"/>
            </a:p>
          </p:txBody>
        </p:sp>
        <p:sp>
          <p:nvSpPr>
            <p:cNvPr id="24" name="I">
              <a:extLst>
                <a:ext uri="{FF2B5EF4-FFF2-40B4-BE49-F238E27FC236}">
                  <a16:creationId xmlns:a16="http://schemas.microsoft.com/office/drawing/2014/main" id="{E836E2C0-3F98-1E70-9C04-12085DFFBA16}"/>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solidFill>
              <a:schemeClr val="tx1"/>
            </a:solidFill>
            <a:ln w="0" cap="flat">
              <a:noFill/>
              <a:prstDash val="solid"/>
              <a:miter/>
            </a:ln>
          </p:spPr>
          <p:txBody>
            <a:bodyPr rtlCol="0" anchor="ctr"/>
            <a:lstStyle/>
            <a:p>
              <a:endParaRPr lang="en-US"/>
            </a:p>
          </p:txBody>
        </p:sp>
        <p:sp>
          <p:nvSpPr>
            <p:cNvPr id="25" name="R">
              <a:extLst>
                <a:ext uri="{FF2B5EF4-FFF2-40B4-BE49-F238E27FC236}">
                  <a16:creationId xmlns:a16="http://schemas.microsoft.com/office/drawing/2014/main" id="{9C9F375A-0BA2-FEEF-439A-12FA7997B37C}"/>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solidFill>
              <a:schemeClr val="tx1"/>
            </a:solidFill>
            <a:ln w="0" cap="flat">
              <a:noFill/>
              <a:prstDash val="solid"/>
              <a:miter/>
            </a:ln>
          </p:spPr>
          <p:txBody>
            <a:bodyPr rtlCol="0" anchor="ctr"/>
            <a:lstStyle/>
            <a:p>
              <a:endParaRPr lang="en-US"/>
            </a:p>
          </p:txBody>
        </p:sp>
        <p:sp>
          <p:nvSpPr>
            <p:cNvPr id="26" name="B">
              <a:extLst>
                <a:ext uri="{FF2B5EF4-FFF2-40B4-BE49-F238E27FC236}">
                  <a16:creationId xmlns:a16="http://schemas.microsoft.com/office/drawing/2014/main" id="{52BAFACC-2D9F-372E-2410-6D08E8138492}"/>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solidFill>
              <a:schemeClr val="tx1"/>
            </a:solidFill>
            <a:ln w="0" cap="flat">
              <a:noFill/>
              <a:prstDash val="solid"/>
              <a:miter/>
            </a:ln>
          </p:spPr>
          <p:txBody>
            <a:bodyPr rtlCol="0" anchor="ctr"/>
            <a:lstStyle/>
            <a:p>
              <a:endParaRPr lang="en-US"/>
            </a:p>
          </p:txBody>
        </p:sp>
        <p:sp>
          <p:nvSpPr>
            <p:cNvPr id="27" name="E">
              <a:extLst>
                <a:ext uri="{FF2B5EF4-FFF2-40B4-BE49-F238E27FC236}">
                  <a16:creationId xmlns:a16="http://schemas.microsoft.com/office/drawing/2014/main" id="{3CD04D10-B7D4-BB47-4E50-2BADE68AF5CF}"/>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solidFill>
              <a:schemeClr val="tx1"/>
            </a:solidFill>
            <a:ln w="0" cap="flat">
              <a:noFill/>
              <a:prstDash val="solid"/>
              <a:miter/>
            </a:ln>
          </p:spPr>
          <p:txBody>
            <a:bodyPr rtlCol="0" anchor="ctr"/>
            <a:lstStyle/>
            <a:p>
              <a:endParaRPr lang="en-US"/>
            </a:p>
          </p:txBody>
        </p:sp>
        <p:sp>
          <p:nvSpPr>
            <p:cNvPr id="28" name="H">
              <a:extLst>
                <a:ext uri="{FF2B5EF4-FFF2-40B4-BE49-F238E27FC236}">
                  <a16:creationId xmlns:a16="http://schemas.microsoft.com/office/drawing/2014/main" id="{A8CDA3AA-811D-4DC5-B367-C22024271B79}"/>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solidFill>
              <a:schemeClr val="tx1"/>
            </a:solidFill>
            <a:ln w="0" cap="flat">
              <a:noFill/>
              <a:prstDash val="solid"/>
              <a:miter/>
            </a:ln>
          </p:spPr>
          <p:txBody>
            <a:bodyPr rtlCol="0" anchor="ctr"/>
            <a:lstStyle/>
            <a:p>
              <a:endParaRPr lang="en-US"/>
            </a:p>
          </p:txBody>
        </p:sp>
        <p:sp>
          <p:nvSpPr>
            <p:cNvPr id="29" name="T">
              <a:extLst>
                <a:ext uri="{FF2B5EF4-FFF2-40B4-BE49-F238E27FC236}">
                  <a16:creationId xmlns:a16="http://schemas.microsoft.com/office/drawing/2014/main" id="{89BC9677-CCAD-89D1-6A99-1ADC72B5EB56}"/>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solidFill>
              <a:schemeClr val="tx1"/>
            </a:solidFill>
            <a:ln w="0" cap="flat">
              <a:noFill/>
              <a:prstDash val="solid"/>
              <a:miter/>
            </a:ln>
          </p:spPr>
          <p:txBody>
            <a:bodyPr rtlCol="0" anchor="ctr"/>
            <a:lstStyle/>
            <a:p>
              <a:endParaRPr lang="en-US"/>
            </a:p>
          </p:txBody>
        </p:sp>
        <p:sp>
          <p:nvSpPr>
            <p:cNvPr id="30" name="Bridge Graphic">
              <a:extLst>
                <a:ext uri="{FF2B5EF4-FFF2-40B4-BE49-F238E27FC236}">
                  <a16:creationId xmlns:a16="http://schemas.microsoft.com/office/drawing/2014/main" id="{98D0D0DE-A8A8-69EB-8AC5-D83B4886D3A7}"/>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solidFill>
              <a:schemeClr val="tx1"/>
            </a:solidFill>
            <a:ln w="0" cap="flat">
              <a:noFill/>
              <a:prstDash val="solid"/>
              <a:miter/>
            </a:ln>
          </p:spPr>
          <p:txBody>
            <a:bodyPr rtlCol="0" anchor="ctr"/>
            <a:lstStyle/>
            <a:p>
              <a:endParaRPr lang="en-US"/>
            </a:p>
          </p:txBody>
        </p:sp>
      </p:grpSp>
    </p:spTree>
    <p:extLst>
      <p:ext uri="{BB962C8B-B14F-4D97-AF65-F5344CB8AC3E}">
        <p14:creationId xmlns:p14="http://schemas.microsoft.com/office/powerpoint/2010/main" val="3863926397"/>
      </p:ext>
    </p:extLst>
  </p:cSld>
  <p:clrMapOvr>
    <a:overrideClrMapping bg1="dk1" tx1="lt1" bg2="dk2" tx2="lt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Blank with Subheader - Cloud &amp; Product">
    <p:spTree>
      <p:nvGrpSpPr>
        <p:cNvPr id="1" name=""/>
        <p:cNvGrpSpPr/>
        <p:nvPr/>
      </p:nvGrpSpPr>
      <p:grpSpPr>
        <a:xfrm>
          <a:off x="0" y="0"/>
          <a:ext cx="0" cy="0"/>
          <a:chOff x="0" y="0"/>
          <a:chExt cx="0" cy="0"/>
        </a:xfrm>
      </p:grpSpPr>
      <p:pic>
        <p:nvPicPr>
          <p:cNvPr id="8" name="Picture 7" hidden="1">
            <a:extLst>
              <a:ext uri="{FF2B5EF4-FFF2-40B4-BE49-F238E27FC236}">
                <a16:creationId xmlns:a16="http://schemas.microsoft.com/office/drawing/2014/main" id="{DF4BAFC4-64BF-9AF8-C972-0FD79AB4F384}"/>
              </a:ext>
            </a:extLst>
          </p:cNvPr>
          <p:cNvPicPr>
            <a:picLocks noChangeAspect="1"/>
          </p:cNvPicPr>
          <p:nvPr/>
        </p:nvPicPr>
        <p:blipFill>
          <a:blip r:embed="rId2"/>
          <a:stretch>
            <a:fillRect/>
          </a:stretch>
        </p:blipFill>
        <p:spPr>
          <a:xfrm>
            <a:off x="-26504" y="-14112"/>
            <a:ext cx="12245008" cy="6886224"/>
          </a:xfrm>
          <a:prstGeom prst="rect">
            <a:avLst/>
          </a:prstGeom>
        </p:spPr>
      </p:pic>
      <p:sp>
        <p:nvSpPr>
          <p:cNvPr id="3" name="Subheader Placeholder">
            <a:extLst>
              <a:ext uri="{FF2B5EF4-FFF2-40B4-BE49-F238E27FC236}">
                <a16:creationId xmlns:a16="http://schemas.microsoft.com/office/drawing/2014/main" id="{2E0FCBC2-2AA4-DBAB-6AFB-39275F398FD5}"/>
              </a:ext>
            </a:extLst>
          </p:cNvPr>
          <p:cNvSpPr>
            <a:spLocks noGrp="1"/>
          </p:cNvSpPr>
          <p:nvPr>
            <p:ph type="body" sz="quarter" idx="13" hasCustomPrompt="1"/>
          </p:nvPr>
        </p:nvSpPr>
        <p:spPr>
          <a:xfrm>
            <a:off x="1101865" y="358538"/>
            <a:ext cx="3368535" cy="273050"/>
          </a:xfrm>
          <a:prstGeom prst="rect">
            <a:avLst/>
          </a:prstGeom>
        </p:spPr>
        <p:txBody>
          <a:bodyPr vert="horz" lIns="45720" tIns="45720" rIns="45720" bIns="45720" rtlCol="0" anchor="t">
            <a:normAutofit/>
          </a:bodyPr>
          <a:lstStyle>
            <a:lvl1pPr>
              <a:defRPr lang="en-US" sz="900" cap="all" spc="100" baseline="0" dirty="0" smtClean="0">
                <a:solidFill>
                  <a:schemeClr val="tx2"/>
                </a:solidFill>
                <a:latin typeface="Avenir Next LT Pro Demi" panose="020B0504020202020204" pitchFamily="34" charset="77"/>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sp>
        <p:nvSpPr>
          <p:cNvPr id="4" name="Date Placeholder 3">
            <a:extLst>
              <a:ext uri="{FF2B5EF4-FFF2-40B4-BE49-F238E27FC236}">
                <a16:creationId xmlns:a16="http://schemas.microsoft.com/office/drawing/2014/main" id="{C294EF5E-D418-BF7B-D303-42F48FAABA4E}"/>
              </a:ext>
            </a:extLst>
          </p:cNvPr>
          <p:cNvSpPr>
            <a:spLocks noGrp="1"/>
          </p:cNvSpPr>
          <p:nvPr>
            <p:ph type="dt" sz="half" idx="2"/>
          </p:nvPr>
        </p:nvSpPr>
        <p:spPr>
          <a:xfrm>
            <a:off x="10548542" y="6357608"/>
            <a:ext cx="1338262" cy="274324"/>
          </a:xfrm>
          <a:prstGeom prst="rect">
            <a:avLst/>
          </a:prstGeom>
        </p:spPr>
        <p:txBody>
          <a:bodyPr vert="horz" lIns="45720" tIns="45720" rIns="45720" bIns="45720" rtlCol="0" anchor="ctr"/>
          <a:lstStyle>
            <a:lvl1pPr algn="r">
              <a:defRPr sz="1000" b="0" i="0">
                <a:solidFill>
                  <a:schemeClr val="tx1">
                    <a:lumMod val="50000"/>
                    <a:lumOff val="50000"/>
                  </a:schemeClr>
                </a:solidFill>
                <a:latin typeface="Avenir Next LT Pro" panose="020B0504020202020204" pitchFamily="34" charset="77"/>
              </a:defRPr>
            </a:lvl1pPr>
          </a:lstStyle>
          <a:p>
            <a:fld id="{C90BC039-3B02-E04D-A301-375F30CAC55F}" type="datetime1">
              <a:rPr lang="en-US" smtClean="0"/>
              <a:t>4/22/2024</a:t>
            </a:fld>
            <a:endParaRPr lang="en-US" dirty="0"/>
          </a:p>
        </p:txBody>
      </p:sp>
      <p:sp>
        <p:nvSpPr>
          <p:cNvPr id="9" name="Footer Placeholder 4">
            <a:extLst>
              <a:ext uri="{FF2B5EF4-FFF2-40B4-BE49-F238E27FC236}">
                <a16:creationId xmlns:a16="http://schemas.microsoft.com/office/drawing/2014/main" id="{56F6CE59-CA30-EBF1-0BE4-4B85E1D4ACAD}"/>
              </a:ext>
            </a:extLst>
          </p:cNvPr>
          <p:cNvSpPr>
            <a:spLocks noGrp="1"/>
          </p:cNvSpPr>
          <p:nvPr>
            <p:ph type="ftr" sz="quarter" idx="3"/>
          </p:nvPr>
        </p:nvSpPr>
        <p:spPr>
          <a:xfrm>
            <a:off x="1111449" y="6357608"/>
            <a:ext cx="8710414"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a:p>
        </p:txBody>
      </p:sp>
      <p:sp>
        <p:nvSpPr>
          <p:cNvPr id="10" name="Slide Number Placeholder 5">
            <a:extLst>
              <a:ext uri="{FF2B5EF4-FFF2-40B4-BE49-F238E27FC236}">
                <a16:creationId xmlns:a16="http://schemas.microsoft.com/office/drawing/2014/main" id="{4927CD7A-BB00-C681-9C77-DE793C5DD203}"/>
              </a:ext>
            </a:extLst>
          </p:cNvPr>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a:p>
        </p:txBody>
      </p:sp>
      <p:grpSp>
        <p:nvGrpSpPr>
          <p:cNvPr id="2" name="The Bridge - Left Rail Graphics">
            <a:extLst>
              <a:ext uri="{FF2B5EF4-FFF2-40B4-BE49-F238E27FC236}">
                <a16:creationId xmlns:a16="http://schemas.microsoft.com/office/drawing/2014/main" id="{9818934F-2BFD-BD94-35E1-C2426EB5DEB1}"/>
              </a:ext>
            </a:extLst>
          </p:cNvPr>
          <p:cNvGrpSpPr>
            <a:grpSpLocks noChangeAspect="1"/>
          </p:cNvGrpSpPr>
          <p:nvPr userDrawn="1"/>
        </p:nvGrpSpPr>
        <p:grpSpPr>
          <a:xfrm>
            <a:off x="139269" y="367792"/>
            <a:ext cx="457031" cy="3535935"/>
            <a:chOff x="279468" y="733797"/>
            <a:chExt cx="914631" cy="7071869"/>
          </a:xfrm>
          <a:solidFill>
            <a:schemeClr val="accent3"/>
          </a:solidFill>
        </p:grpSpPr>
        <p:sp>
          <p:nvSpPr>
            <p:cNvPr id="5" name="E">
              <a:extLst>
                <a:ext uri="{FF2B5EF4-FFF2-40B4-BE49-F238E27FC236}">
                  <a16:creationId xmlns:a16="http://schemas.microsoft.com/office/drawing/2014/main" id="{67C758A7-4593-AE5F-F303-29A3F0BC76EB}"/>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a:p>
          </p:txBody>
        </p:sp>
        <p:sp>
          <p:nvSpPr>
            <p:cNvPr id="6" name="G">
              <a:extLst>
                <a:ext uri="{FF2B5EF4-FFF2-40B4-BE49-F238E27FC236}">
                  <a16:creationId xmlns:a16="http://schemas.microsoft.com/office/drawing/2014/main" id="{CC485BD8-58FC-2BA1-73A7-04E2F90798DC}"/>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a:p>
          </p:txBody>
        </p:sp>
        <p:sp>
          <p:nvSpPr>
            <p:cNvPr id="7" name="D">
              <a:extLst>
                <a:ext uri="{FF2B5EF4-FFF2-40B4-BE49-F238E27FC236}">
                  <a16:creationId xmlns:a16="http://schemas.microsoft.com/office/drawing/2014/main" id="{6C1EB151-F42C-EC8C-FB2B-276002F13471}"/>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a:p>
          </p:txBody>
        </p:sp>
        <p:sp>
          <p:nvSpPr>
            <p:cNvPr id="11" name="I">
              <a:extLst>
                <a:ext uri="{FF2B5EF4-FFF2-40B4-BE49-F238E27FC236}">
                  <a16:creationId xmlns:a16="http://schemas.microsoft.com/office/drawing/2014/main" id="{3587D947-154C-C101-0AFC-97B05FC40312}"/>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a:p>
          </p:txBody>
        </p:sp>
        <p:sp>
          <p:nvSpPr>
            <p:cNvPr id="12" name="R">
              <a:extLst>
                <a:ext uri="{FF2B5EF4-FFF2-40B4-BE49-F238E27FC236}">
                  <a16:creationId xmlns:a16="http://schemas.microsoft.com/office/drawing/2014/main" id="{FEFCE466-6B40-3950-E10D-5C7FD84D7522}"/>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a:p>
          </p:txBody>
        </p:sp>
        <p:sp>
          <p:nvSpPr>
            <p:cNvPr id="13" name="B">
              <a:extLst>
                <a:ext uri="{FF2B5EF4-FFF2-40B4-BE49-F238E27FC236}">
                  <a16:creationId xmlns:a16="http://schemas.microsoft.com/office/drawing/2014/main" id="{37A754A1-583F-3954-FB09-2012DF05F5D7}"/>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a:p>
          </p:txBody>
        </p:sp>
        <p:sp>
          <p:nvSpPr>
            <p:cNvPr id="14" name="E">
              <a:extLst>
                <a:ext uri="{FF2B5EF4-FFF2-40B4-BE49-F238E27FC236}">
                  <a16:creationId xmlns:a16="http://schemas.microsoft.com/office/drawing/2014/main" id="{BE33B4AD-DCF2-B4F5-2B6A-E3A1E80DBD6F}"/>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a:p>
          </p:txBody>
        </p:sp>
        <p:sp>
          <p:nvSpPr>
            <p:cNvPr id="15" name="H">
              <a:extLst>
                <a:ext uri="{FF2B5EF4-FFF2-40B4-BE49-F238E27FC236}">
                  <a16:creationId xmlns:a16="http://schemas.microsoft.com/office/drawing/2014/main" id="{6929F168-C8AC-3A24-993C-4C8F3DAF8E88}"/>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a:p>
          </p:txBody>
        </p:sp>
        <p:sp>
          <p:nvSpPr>
            <p:cNvPr id="16" name="T">
              <a:extLst>
                <a:ext uri="{FF2B5EF4-FFF2-40B4-BE49-F238E27FC236}">
                  <a16:creationId xmlns:a16="http://schemas.microsoft.com/office/drawing/2014/main" id="{BF70F454-BB50-6495-EB6B-524A0C9F9A9C}"/>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a:p>
          </p:txBody>
        </p:sp>
        <p:sp>
          <p:nvSpPr>
            <p:cNvPr id="17" name="Bridge Graphic">
              <a:extLst>
                <a:ext uri="{FF2B5EF4-FFF2-40B4-BE49-F238E27FC236}">
                  <a16:creationId xmlns:a16="http://schemas.microsoft.com/office/drawing/2014/main" id="{AC61A85C-2585-2A13-D13B-29482AB928A6}"/>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203640191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Half Page with Content and Subtitle Subheader - Cloud &amp; Product">
    <p:spTree>
      <p:nvGrpSpPr>
        <p:cNvPr id="1" name=""/>
        <p:cNvGrpSpPr/>
        <p:nvPr/>
      </p:nvGrpSpPr>
      <p:grpSpPr>
        <a:xfrm>
          <a:off x="0" y="0"/>
          <a:ext cx="0" cy="0"/>
          <a:chOff x="0" y="0"/>
          <a:chExt cx="0" cy="0"/>
        </a:xfrm>
      </p:grpSpPr>
      <p:sp>
        <p:nvSpPr>
          <p:cNvPr id="18" name="Footer Placeholder 4">
            <a:extLst>
              <a:ext uri="{FF2B5EF4-FFF2-40B4-BE49-F238E27FC236}">
                <a16:creationId xmlns:a16="http://schemas.microsoft.com/office/drawing/2014/main" id="{43051A48-F118-07D6-31D1-31CEF34DBFED}"/>
              </a:ext>
            </a:extLst>
          </p:cNvPr>
          <p:cNvSpPr>
            <a:spLocks noGrp="1"/>
          </p:cNvSpPr>
          <p:nvPr>
            <p:ph type="ftr" sz="quarter" idx="3"/>
          </p:nvPr>
        </p:nvSpPr>
        <p:spPr>
          <a:xfrm>
            <a:off x="1111449" y="6357608"/>
            <a:ext cx="5071468"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a:p>
        </p:txBody>
      </p:sp>
      <p:sp>
        <p:nvSpPr>
          <p:cNvPr id="23" name="Title 1">
            <a:extLst>
              <a:ext uri="{FF2B5EF4-FFF2-40B4-BE49-F238E27FC236}">
                <a16:creationId xmlns:a16="http://schemas.microsoft.com/office/drawing/2014/main" id="{FB40E4AB-BC95-390E-BB4B-598BD5B19E19}"/>
              </a:ext>
            </a:extLst>
          </p:cNvPr>
          <p:cNvSpPr>
            <a:spLocks noGrp="1"/>
          </p:cNvSpPr>
          <p:nvPr>
            <p:ph type="title" hasCustomPrompt="1"/>
          </p:nvPr>
        </p:nvSpPr>
        <p:spPr>
          <a:xfrm>
            <a:off x="1097983" y="874700"/>
            <a:ext cx="4201528" cy="1454727"/>
          </a:xfrm>
          <a:prstGeom prst="rect">
            <a:avLst/>
          </a:prstGeom>
        </p:spPr>
        <p:txBody>
          <a:bodyPr lIns="45720" rIns="45720" anchor="b">
            <a:normAutofit/>
          </a:bodyPr>
          <a:lstStyle>
            <a:lvl1pPr>
              <a:defRPr sz="2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Header here</a:t>
            </a:r>
          </a:p>
        </p:txBody>
      </p:sp>
      <p:sp>
        <p:nvSpPr>
          <p:cNvPr id="25" name="Text Placeholder 3">
            <a:extLst>
              <a:ext uri="{FF2B5EF4-FFF2-40B4-BE49-F238E27FC236}">
                <a16:creationId xmlns:a16="http://schemas.microsoft.com/office/drawing/2014/main" id="{C0217AC8-8F29-B038-7966-E2A6937FA71F}"/>
              </a:ext>
            </a:extLst>
          </p:cNvPr>
          <p:cNvSpPr>
            <a:spLocks noGrp="1"/>
          </p:cNvSpPr>
          <p:nvPr>
            <p:ph type="body" sz="half" idx="2" hasCustomPrompt="1"/>
          </p:nvPr>
        </p:nvSpPr>
        <p:spPr>
          <a:xfrm>
            <a:off x="1097983" y="2628072"/>
            <a:ext cx="4201528" cy="3221038"/>
          </a:xfrm>
          <a:prstGeom prst="rect">
            <a:avLst/>
          </a:prstGeom>
        </p:spPr>
        <p:txBody>
          <a:bodyPr lIns="45720" rIns="45720"/>
          <a:lstStyle>
            <a:lvl1pPr marL="0" indent="0">
              <a:lnSpc>
                <a:spcPct val="100000"/>
              </a:lnSpc>
              <a:spcBef>
                <a:spcPts val="0"/>
              </a:spcBef>
              <a:spcAft>
                <a:spcPts val="6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Copy here</a:t>
            </a:r>
          </a:p>
        </p:txBody>
      </p:sp>
      <p:sp>
        <p:nvSpPr>
          <p:cNvPr id="10" name="Subheader Placeholder">
            <a:extLst>
              <a:ext uri="{FF2B5EF4-FFF2-40B4-BE49-F238E27FC236}">
                <a16:creationId xmlns:a16="http://schemas.microsoft.com/office/drawing/2014/main" id="{64CBCFC3-920E-7139-86ED-2DC68DE9DCD5}"/>
              </a:ext>
            </a:extLst>
          </p:cNvPr>
          <p:cNvSpPr>
            <a:spLocks noGrp="1"/>
          </p:cNvSpPr>
          <p:nvPr>
            <p:ph type="body" sz="quarter" idx="13" hasCustomPrompt="1"/>
          </p:nvPr>
        </p:nvSpPr>
        <p:spPr>
          <a:xfrm>
            <a:off x="1101865" y="358538"/>
            <a:ext cx="3368535" cy="273050"/>
          </a:xfrm>
          <a:prstGeom prst="rect">
            <a:avLst/>
          </a:prstGeom>
        </p:spPr>
        <p:txBody>
          <a:bodyPr vert="horz" lIns="45720" tIns="45720" rIns="45720" bIns="45720" rtlCol="0" anchor="t">
            <a:normAutofit/>
          </a:bodyPr>
          <a:lstStyle>
            <a:lvl1pPr>
              <a:defRPr lang="en-US" sz="900" cap="all" spc="100" baseline="0" dirty="0" smtClean="0">
                <a:solidFill>
                  <a:schemeClr val="tx2"/>
                </a:solidFill>
                <a:latin typeface="Avenir Next LT Pro Demi" panose="020B0504020202020204" pitchFamily="34" charset="77"/>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sp>
        <p:nvSpPr>
          <p:cNvPr id="37" name="Picture Placeholder 2">
            <a:extLst>
              <a:ext uri="{FF2B5EF4-FFF2-40B4-BE49-F238E27FC236}">
                <a16:creationId xmlns:a16="http://schemas.microsoft.com/office/drawing/2014/main" id="{7054747C-3144-08F8-13F7-53392F795D42}"/>
              </a:ext>
            </a:extLst>
          </p:cNvPr>
          <p:cNvSpPr>
            <a:spLocks noGrp="1"/>
          </p:cNvSpPr>
          <p:nvPr>
            <p:ph type="pic" idx="1"/>
          </p:nvPr>
        </p:nvSpPr>
        <p:spPr>
          <a:xfrm>
            <a:off x="6488113" y="0"/>
            <a:ext cx="5703887" cy="6858000"/>
          </a:xfrm>
          <a:prstGeom prst="rect">
            <a:avLst/>
          </a:prstGeom>
          <a:solidFill>
            <a:schemeClr val="accent3">
              <a:lumMod val="20000"/>
              <a:lumOff val="80000"/>
            </a:schemeClr>
          </a:solidFill>
        </p:spPr>
        <p:txBody>
          <a:bodyPr anchor="ctr">
            <a:normAutofit/>
          </a:bodyPr>
          <a:lstStyle>
            <a:lvl1pPr marL="0" indent="0" algn="ctr">
              <a:buNone/>
              <a:defRPr sz="2000">
                <a:solidFill>
                  <a:schemeClr val="accent3">
                    <a:lumMod val="60000"/>
                    <a:lumOff val="40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38" name="Date Placeholder 3">
            <a:extLst>
              <a:ext uri="{FF2B5EF4-FFF2-40B4-BE49-F238E27FC236}">
                <a16:creationId xmlns:a16="http://schemas.microsoft.com/office/drawing/2014/main" id="{63AA0371-2730-FF85-05A0-BB0AEC2ECCBC}"/>
              </a:ext>
            </a:extLst>
          </p:cNvPr>
          <p:cNvSpPr>
            <a:spLocks noGrp="1"/>
          </p:cNvSpPr>
          <p:nvPr>
            <p:ph type="dt" sz="half" idx="14"/>
          </p:nvPr>
        </p:nvSpPr>
        <p:spPr>
          <a:xfrm>
            <a:off x="10548542" y="6357608"/>
            <a:ext cx="1338262" cy="274324"/>
          </a:xfrm>
          <a:prstGeom prst="rect">
            <a:avLst/>
          </a:prstGeom>
        </p:spPr>
        <p:txBody>
          <a:bodyPr vert="horz" lIns="45720" tIns="45720" rIns="45720" bIns="45720" rtlCol="0" anchor="ctr"/>
          <a:lstStyle>
            <a:lvl1pPr algn="r">
              <a:defRPr sz="1000" b="0" i="0">
                <a:solidFill>
                  <a:schemeClr val="tx1">
                    <a:lumMod val="50000"/>
                    <a:lumOff val="50000"/>
                  </a:schemeClr>
                </a:solidFill>
                <a:latin typeface="Avenir Next LT Pro" panose="020B0504020202020204" pitchFamily="34" charset="77"/>
              </a:defRPr>
            </a:lvl1pPr>
          </a:lstStyle>
          <a:p>
            <a:fld id="{C90BC039-3B02-E04D-A301-375F30CAC55F}" type="datetime1">
              <a:rPr lang="en-US" smtClean="0"/>
              <a:t>4/22/2024</a:t>
            </a:fld>
            <a:endParaRPr lang="en-US" dirty="0"/>
          </a:p>
        </p:txBody>
      </p:sp>
      <p:sp>
        <p:nvSpPr>
          <p:cNvPr id="40" name="Slide Number Placeholder 5">
            <a:extLst>
              <a:ext uri="{FF2B5EF4-FFF2-40B4-BE49-F238E27FC236}">
                <a16:creationId xmlns:a16="http://schemas.microsoft.com/office/drawing/2014/main" id="{4A783226-21D3-CA77-F138-C05ABFC408E2}"/>
              </a:ext>
            </a:extLst>
          </p:cNvPr>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a:p>
        </p:txBody>
      </p:sp>
      <p:grpSp>
        <p:nvGrpSpPr>
          <p:cNvPr id="3" name="The Bridge - Left Rail Graphics">
            <a:extLst>
              <a:ext uri="{FF2B5EF4-FFF2-40B4-BE49-F238E27FC236}">
                <a16:creationId xmlns:a16="http://schemas.microsoft.com/office/drawing/2014/main" id="{9C05E9DE-79D7-8BCA-1900-86EA6DA77A43}"/>
              </a:ext>
            </a:extLst>
          </p:cNvPr>
          <p:cNvGrpSpPr>
            <a:grpSpLocks noChangeAspect="1"/>
          </p:cNvGrpSpPr>
          <p:nvPr userDrawn="1"/>
        </p:nvGrpSpPr>
        <p:grpSpPr>
          <a:xfrm>
            <a:off x="139269" y="367792"/>
            <a:ext cx="457031" cy="3535935"/>
            <a:chOff x="279468" y="733797"/>
            <a:chExt cx="914631" cy="7071869"/>
          </a:xfrm>
          <a:solidFill>
            <a:schemeClr val="accent3"/>
          </a:solidFill>
        </p:grpSpPr>
        <p:sp>
          <p:nvSpPr>
            <p:cNvPr id="5" name="E">
              <a:extLst>
                <a:ext uri="{FF2B5EF4-FFF2-40B4-BE49-F238E27FC236}">
                  <a16:creationId xmlns:a16="http://schemas.microsoft.com/office/drawing/2014/main" id="{35E715B3-CCAF-2AFF-A193-1EC88B5F1F24}"/>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a:p>
          </p:txBody>
        </p:sp>
        <p:sp>
          <p:nvSpPr>
            <p:cNvPr id="6" name="G">
              <a:extLst>
                <a:ext uri="{FF2B5EF4-FFF2-40B4-BE49-F238E27FC236}">
                  <a16:creationId xmlns:a16="http://schemas.microsoft.com/office/drawing/2014/main" id="{BCC509BC-08D2-7310-A27C-CF2B29E4E572}"/>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a:p>
          </p:txBody>
        </p:sp>
        <p:sp>
          <p:nvSpPr>
            <p:cNvPr id="7" name="D">
              <a:extLst>
                <a:ext uri="{FF2B5EF4-FFF2-40B4-BE49-F238E27FC236}">
                  <a16:creationId xmlns:a16="http://schemas.microsoft.com/office/drawing/2014/main" id="{55E26E87-74F2-6480-0133-1D89A1C3A9CA}"/>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a:p>
          </p:txBody>
        </p:sp>
        <p:sp>
          <p:nvSpPr>
            <p:cNvPr id="9" name="I">
              <a:extLst>
                <a:ext uri="{FF2B5EF4-FFF2-40B4-BE49-F238E27FC236}">
                  <a16:creationId xmlns:a16="http://schemas.microsoft.com/office/drawing/2014/main" id="{EC826161-5BD3-0DBC-DBF0-7AFCD88B2AEE}"/>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a:p>
          </p:txBody>
        </p:sp>
        <p:sp>
          <p:nvSpPr>
            <p:cNvPr id="12" name="R">
              <a:extLst>
                <a:ext uri="{FF2B5EF4-FFF2-40B4-BE49-F238E27FC236}">
                  <a16:creationId xmlns:a16="http://schemas.microsoft.com/office/drawing/2014/main" id="{49AAA7B5-79FB-FF50-2F82-541CE5024477}"/>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a:p>
          </p:txBody>
        </p:sp>
        <p:sp>
          <p:nvSpPr>
            <p:cNvPr id="13" name="B">
              <a:extLst>
                <a:ext uri="{FF2B5EF4-FFF2-40B4-BE49-F238E27FC236}">
                  <a16:creationId xmlns:a16="http://schemas.microsoft.com/office/drawing/2014/main" id="{DD9E0A03-91E0-8DC6-0089-68B065088FB3}"/>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a:p>
          </p:txBody>
        </p:sp>
        <p:sp>
          <p:nvSpPr>
            <p:cNvPr id="14" name="E">
              <a:extLst>
                <a:ext uri="{FF2B5EF4-FFF2-40B4-BE49-F238E27FC236}">
                  <a16:creationId xmlns:a16="http://schemas.microsoft.com/office/drawing/2014/main" id="{0B7CE086-3DF4-A767-2B08-740B119412A3}"/>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a:p>
          </p:txBody>
        </p:sp>
        <p:sp>
          <p:nvSpPr>
            <p:cNvPr id="15" name="H">
              <a:extLst>
                <a:ext uri="{FF2B5EF4-FFF2-40B4-BE49-F238E27FC236}">
                  <a16:creationId xmlns:a16="http://schemas.microsoft.com/office/drawing/2014/main" id="{5C41E6FB-B2D7-9A50-28AB-9767B83A5BB0}"/>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a:p>
          </p:txBody>
        </p:sp>
        <p:sp>
          <p:nvSpPr>
            <p:cNvPr id="16" name="T">
              <a:extLst>
                <a:ext uri="{FF2B5EF4-FFF2-40B4-BE49-F238E27FC236}">
                  <a16:creationId xmlns:a16="http://schemas.microsoft.com/office/drawing/2014/main" id="{EC5CD6EE-56FB-80DB-2D36-FB917AF4767D}"/>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a:p>
          </p:txBody>
        </p:sp>
        <p:sp>
          <p:nvSpPr>
            <p:cNvPr id="17" name="Bridge Graphic">
              <a:extLst>
                <a:ext uri="{FF2B5EF4-FFF2-40B4-BE49-F238E27FC236}">
                  <a16:creationId xmlns:a16="http://schemas.microsoft.com/office/drawing/2014/main" id="{DADD9B57-3D7B-3C26-AB75-59D5BE0D5CB0}"/>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a:p>
          </p:txBody>
        </p:sp>
      </p:grpSp>
    </p:spTree>
    <p:extLst>
      <p:ext uri="{BB962C8B-B14F-4D97-AF65-F5344CB8AC3E}">
        <p14:creationId xmlns:p14="http://schemas.microsoft.com/office/powerpoint/2010/main" val="61087137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Half Page with Content - Cloud &amp; Product">
    <p:spTree>
      <p:nvGrpSpPr>
        <p:cNvPr id="1" name=""/>
        <p:cNvGrpSpPr/>
        <p:nvPr/>
      </p:nvGrpSpPr>
      <p:grpSpPr>
        <a:xfrm>
          <a:off x="0" y="0"/>
          <a:ext cx="0" cy="0"/>
          <a:chOff x="0" y="0"/>
          <a:chExt cx="0" cy="0"/>
        </a:xfrm>
      </p:grpSpPr>
      <p:sp>
        <p:nvSpPr>
          <p:cNvPr id="9" name="Footer Placeholder 4">
            <a:extLst>
              <a:ext uri="{FF2B5EF4-FFF2-40B4-BE49-F238E27FC236}">
                <a16:creationId xmlns:a16="http://schemas.microsoft.com/office/drawing/2014/main" id="{2839BC46-33AC-3973-9A54-69542B6D0B78}"/>
              </a:ext>
            </a:extLst>
          </p:cNvPr>
          <p:cNvSpPr>
            <a:spLocks noGrp="1"/>
          </p:cNvSpPr>
          <p:nvPr>
            <p:ph type="ftr" sz="quarter" idx="3"/>
          </p:nvPr>
        </p:nvSpPr>
        <p:spPr>
          <a:xfrm>
            <a:off x="1111449" y="6357608"/>
            <a:ext cx="5071468"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a:p>
        </p:txBody>
      </p:sp>
      <p:sp>
        <p:nvSpPr>
          <p:cNvPr id="23" name="Title 1">
            <a:extLst>
              <a:ext uri="{FF2B5EF4-FFF2-40B4-BE49-F238E27FC236}">
                <a16:creationId xmlns:a16="http://schemas.microsoft.com/office/drawing/2014/main" id="{FB40E4AB-BC95-390E-BB4B-598BD5B19E19}"/>
              </a:ext>
            </a:extLst>
          </p:cNvPr>
          <p:cNvSpPr>
            <a:spLocks noGrp="1"/>
          </p:cNvSpPr>
          <p:nvPr>
            <p:ph type="title" hasCustomPrompt="1"/>
          </p:nvPr>
        </p:nvSpPr>
        <p:spPr>
          <a:xfrm>
            <a:off x="1097983" y="874700"/>
            <a:ext cx="4201528" cy="1454727"/>
          </a:xfrm>
          <a:prstGeom prst="rect">
            <a:avLst/>
          </a:prstGeom>
        </p:spPr>
        <p:txBody>
          <a:bodyPr lIns="45720" rIns="45720" anchor="b">
            <a:normAutofit/>
          </a:bodyPr>
          <a:lstStyle>
            <a:lvl1pPr>
              <a:defRPr sz="2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Header here</a:t>
            </a:r>
          </a:p>
        </p:txBody>
      </p:sp>
      <p:sp>
        <p:nvSpPr>
          <p:cNvPr id="25" name="Text Placeholder 3">
            <a:extLst>
              <a:ext uri="{FF2B5EF4-FFF2-40B4-BE49-F238E27FC236}">
                <a16:creationId xmlns:a16="http://schemas.microsoft.com/office/drawing/2014/main" id="{C0217AC8-8F29-B038-7966-E2A6937FA71F}"/>
              </a:ext>
            </a:extLst>
          </p:cNvPr>
          <p:cNvSpPr>
            <a:spLocks noGrp="1"/>
          </p:cNvSpPr>
          <p:nvPr>
            <p:ph type="body" sz="half" idx="2" hasCustomPrompt="1"/>
          </p:nvPr>
        </p:nvSpPr>
        <p:spPr>
          <a:xfrm>
            <a:off x="1097983" y="2628072"/>
            <a:ext cx="4201528" cy="3221038"/>
          </a:xfrm>
          <a:prstGeom prst="rect">
            <a:avLst/>
          </a:prstGeom>
        </p:spPr>
        <p:txBody>
          <a:bodyPr lIns="45720" rIns="45720"/>
          <a:lstStyle>
            <a:lvl1pPr marL="0" indent="0">
              <a:lnSpc>
                <a:spcPct val="100000"/>
              </a:lnSpc>
              <a:spcBef>
                <a:spcPts val="0"/>
              </a:spcBef>
              <a:spcAft>
                <a:spcPts val="6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Copy here.</a:t>
            </a:r>
          </a:p>
        </p:txBody>
      </p:sp>
      <p:sp>
        <p:nvSpPr>
          <p:cNvPr id="10" name="Date Placeholder 3">
            <a:extLst>
              <a:ext uri="{FF2B5EF4-FFF2-40B4-BE49-F238E27FC236}">
                <a16:creationId xmlns:a16="http://schemas.microsoft.com/office/drawing/2014/main" id="{4426EA22-2365-8FBB-6987-CCA274258915}"/>
              </a:ext>
            </a:extLst>
          </p:cNvPr>
          <p:cNvSpPr>
            <a:spLocks noGrp="1"/>
          </p:cNvSpPr>
          <p:nvPr>
            <p:ph type="dt" sz="half" idx="10"/>
          </p:nvPr>
        </p:nvSpPr>
        <p:spPr>
          <a:xfrm>
            <a:off x="10548542" y="6357608"/>
            <a:ext cx="1338262" cy="274324"/>
          </a:xfrm>
          <a:prstGeom prst="rect">
            <a:avLst/>
          </a:prstGeom>
        </p:spPr>
        <p:txBody>
          <a:bodyPr vert="horz" lIns="45720" tIns="45720" rIns="45720" bIns="45720" rtlCol="0" anchor="ctr"/>
          <a:lstStyle>
            <a:lvl1pPr algn="r">
              <a:defRPr sz="1000" b="0" i="0">
                <a:solidFill>
                  <a:schemeClr val="tx1">
                    <a:lumMod val="50000"/>
                    <a:lumOff val="50000"/>
                  </a:schemeClr>
                </a:solidFill>
                <a:latin typeface="Avenir Next LT Pro" panose="020B0504020202020204" pitchFamily="34" charset="77"/>
              </a:defRPr>
            </a:lvl1pPr>
          </a:lstStyle>
          <a:p>
            <a:fld id="{C90BC039-3B02-E04D-A301-375F30CAC55F}" type="datetime1">
              <a:rPr lang="en-US" smtClean="0"/>
              <a:t>4/22/2024</a:t>
            </a:fld>
            <a:endParaRPr lang="en-US" dirty="0"/>
          </a:p>
        </p:txBody>
      </p:sp>
      <p:sp>
        <p:nvSpPr>
          <p:cNvPr id="37" name="Slide Number Placeholder 5">
            <a:extLst>
              <a:ext uri="{FF2B5EF4-FFF2-40B4-BE49-F238E27FC236}">
                <a16:creationId xmlns:a16="http://schemas.microsoft.com/office/drawing/2014/main" id="{32BE1856-4D5D-FF57-B50A-1EEF9A0263DF}"/>
              </a:ext>
            </a:extLst>
          </p:cNvPr>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a:p>
        </p:txBody>
      </p:sp>
      <p:sp>
        <p:nvSpPr>
          <p:cNvPr id="3" name="Picture Placeholder 2">
            <a:extLst>
              <a:ext uri="{FF2B5EF4-FFF2-40B4-BE49-F238E27FC236}">
                <a16:creationId xmlns:a16="http://schemas.microsoft.com/office/drawing/2014/main" id="{2DB4F2AA-5F24-0AA6-0277-04FB9321FAE9}"/>
              </a:ext>
            </a:extLst>
          </p:cNvPr>
          <p:cNvSpPr>
            <a:spLocks noGrp="1"/>
          </p:cNvSpPr>
          <p:nvPr>
            <p:ph type="pic" idx="1"/>
          </p:nvPr>
        </p:nvSpPr>
        <p:spPr>
          <a:xfrm>
            <a:off x="6488113" y="0"/>
            <a:ext cx="5703887" cy="6858000"/>
          </a:xfrm>
          <a:prstGeom prst="rect">
            <a:avLst/>
          </a:prstGeom>
          <a:solidFill>
            <a:schemeClr val="accent3">
              <a:lumMod val="20000"/>
              <a:lumOff val="80000"/>
            </a:schemeClr>
          </a:solidFill>
        </p:spPr>
        <p:txBody>
          <a:bodyPr anchor="ctr">
            <a:normAutofit/>
          </a:bodyPr>
          <a:lstStyle>
            <a:lvl1pPr marL="0" indent="0" algn="ctr">
              <a:buNone/>
              <a:defRPr sz="2000">
                <a:solidFill>
                  <a:schemeClr val="accent3">
                    <a:lumMod val="60000"/>
                    <a:lumOff val="40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grpSp>
        <p:nvGrpSpPr>
          <p:cNvPr id="5" name="The Bridge - Left Rail Graphics">
            <a:extLst>
              <a:ext uri="{FF2B5EF4-FFF2-40B4-BE49-F238E27FC236}">
                <a16:creationId xmlns:a16="http://schemas.microsoft.com/office/drawing/2014/main" id="{9D13476D-540E-CF54-5E65-9029323D9006}"/>
              </a:ext>
            </a:extLst>
          </p:cNvPr>
          <p:cNvGrpSpPr>
            <a:grpSpLocks noChangeAspect="1"/>
          </p:cNvGrpSpPr>
          <p:nvPr userDrawn="1"/>
        </p:nvGrpSpPr>
        <p:grpSpPr>
          <a:xfrm>
            <a:off x="139269" y="367792"/>
            <a:ext cx="457031" cy="3535935"/>
            <a:chOff x="279468" y="733797"/>
            <a:chExt cx="914631" cy="7071869"/>
          </a:xfrm>
          <a:solidFill>
            <a:schemeClr val="accent3"/>
          </a:solidFill>
        </p:grpSpPr>
        <p:sp>
          <p:nvSpPr>
            <p:cNvPr id="6" name="E">
              <a:extLst>
                <a:ext uri="{FF2B5EF4-FFF2-40B4-BE49-F238E27FC236}">
                  <a16:creationId xmlns:a16="http://schemas.microsoft.com/office/drawing/2014/main" id="{20013F3B-3930-2A50-91C6-83AFACD647D4}"/>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a:p>
          </p:txBody>
        </p:sp>
        <p:sp>
          <p:nvSpPr>
            <p:cNvPr id="7" name="G">
              <a:extLst>
                <a:ext uri="{FF2B5EF4-FFF2-40B4-BE49-F238E27FC236}">
                  <a16:creationId xmlns:a16="http://schemas.microsoft.com/office/drawing/2014/main" id="{2069A7DF-C91A-B384-71AA-105A84A5A367}"/>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a:p>
          </p:txBody>
        </p:sp>
        <p:sp>
          <p:nvSpPr>
            <p:cNvPr id="38" name="D">
              <a:extLst>
                <a:ext uri="{FF2B5EF4-FFF2-40B4-BE49-F238E27FC236}">
                  <a16:creationId xmlns:a16="http://schemas.microsoft.com/office/drawing/2014/main" id="{3BD1C0C8-CFE4-063C-E7C6-F5B025423685}"/>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a:p>
          </p:txBody>
        </p:sp>
        <p:sp>
          <p:nvSpPr>
            <p:cNvPr id="39" name="I">
              <a:extLst>
                <a:ext uri="{FF2B5EF4-FFF2-40B4-BE49-F238E27FC236}">
                  <a16:creationId xmlns:a16="http://schemas.microsoft.com/office/drawing/2014/main" id="{E0791CD1-4EF4-4094-F0A1-B1BFF9B325C5}"/>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a:p>
          </p:txBody>
        </p:sp>
        <p:sp>
          <p:nvSpPr>
            <p:cNvPr id="40" name="R">
              <a:extLst>
                <a:ext uri="{FF2B5EF4-FFF2-40B4-BE49-F238E27FC236}">
                  <a16:creationId xmlns:a16="http://schemas.microsoft.com/office/drawing/2014/main" id="{2F6A6A77-D715-5706-860B-C843668A8EC1}"/>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a:p>
          </p:txBody>
        </p:sp>
        <p:sp>
          <p:nvSpPr>
            <p:cNvPr id="41" name="B">
              <a:extLst>
                <a:ext uri="{FF2B5EF4-FFF2-40B4-BE49-F238E27FC236}">
                  <a16:creationId xmlns:a16="http://schemas.microsoft.com/office/drawing/2014/main" id="{8066903A-669E-4E94-F72D-49BFE90612E0}"/>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a:p>
          </p:txBody>
        </p:sp>
        <p:sp>
          <p:nvSpPr>
            <p:cNvPr id="42" name="E">
              <a:extLst>
                <a:ext uri="{FF2B5EF4-FFF2-40B4-BE49-F238E27FC236}">
                  <a16:creationId xmlns:a16="http://schemas.microsoft.com/office/drawing/2014/main" id="{E37B0765-ABD3-7D3C-612E-2B266DE8E451}"/>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a:p>
          </p:txBody>
        </p:sp>
        <p:sp>
          <p:nvSpPr>
            <p:cNvPr id="43" name="H">
              <a:extLst>
                <a:ext uri="{FF2B5EF4-FFF2-40B4-BE49-F238E27FC236}">
                  <a16:creationId xmlns:a16="http://schemas.microsoft.com/office/drawing/2014/main" id="{0D8E8ACD-0B8F-9F62-1CB1-87C22FF299DF}"/>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a:p>
          </p:txBody>
        </p:sp>
        <p:sp>
          <p:nvSpPr>
            <p:cNvPr id="44" name="T">
              <a:extLst>
                <a:ext uri="{FF2B5EF4-FFF2-40B4-BE49-F238E27FC236}">
                  <a16:creationId xmlns:a16="http://schemas.microsoft.com/office/drawing/2014/main" id="{DAF14422-53DE-8BFF-49B9-482D4231FC66}"/>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a:p>
          </p:txBody>
        </p:sp>
        <p:sp>
          <p:nvSpPr>
            <p:cNvPr id="45" name="Bridge Graphic">
              <a:extLst>
                <a:ext uri="{FF2B5EF4-FFF2-40B4-BE49-F238E27FC236}">
                  <a16:creationId xmlns:a16="http://schemas.microsoft.com/office/drawing/2014/main" id="{05EAAB37-5B42-23F0-AB5B-3FC0CB982004}"/>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a:p>
          </p:txBody>
        </p:sp>
      </p:grpSp>
    </p:spTree>
    <p:extLst>
      <p:ext uri="{BB962C8B-B14F-4D97-AF65-F5344CB8AC3E}">
        <p14:creationId xmlns:p14="http://schemas.microsoft.com/office/powerpoint/2010/main" val="19083784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4/22/2024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Half Page with Subtitle - Cloud &amp; Product">
    <p:spTree>
      <p:nvGrpSpPr>
        <p:cNvPr id="1" name=""/>
        <p:cNvGrpSpPr/>
        <p:nvPr/>
      </p:nvGrpSpPr>
      <p:grpSpPr>
        <a:xfrm>
          <a:off x="0" y="0"/>
          <a:ext cx="0" cy="0"/>
          <a:chOff x="0" y="0"/>
          <a:chExt cx="0" cy="0"/>
        </a:xfrm>
      </p:grpSpPr>
      <p:sp>
        <p:nvSpPr>
          <p:cNvPr id="10" name="Subheader Placeholder">
            <a:extLst>
              <a:ext uri="{FF2B5EF4-FFF2-40B4-BE49-F238E27FC236}">
                <a16:creationId xmlns:a16="http://schemas.microsoft.com/office/drawing/2014/main" id="{F9AB6A8D-C33A-8CAA-192E-97AED64BE631}"/>
              </a:ext>
            </a:extLst>
          </p:cNvPr>
          <p:cNvSpPr>
            <a:spLocks noGrp="1"/>
          </p:cNvSpPr>
          <p:nvPr>
            <p:ph type="body" sz="quarter" idx="13" hasCustomPrompt="1"/>
          </p:nvPr>
        </p:nvSpPr>
        <p:spPr>
          <a:xfrm>
            <a:off x="1101865" y="358538"/>
            <a:ext cx="3368535" cy="273050"/>
          </a:xfrm>
          <a:prstGeom prst="rect">
            <a:avLst/>
          </a:prstGeom>
        </p:spPr>
        <p:txBody>
          <a:bodyPr vert="horz" lIns="45720" tIns="45720" rIns="45720" bIns="45720" rtlCol="0" anchor="t">
            <a:normAutofit/>
          </a:bodyPr>
          <a:lstStyle>
            <a:lvl1pPr>
              <a:defRPr lang="en-US" sz="900" cap="all" spc="100" baseline="0" dirty="0" smtClean="0">
                <a:solidFill>
                  <a:schemeClr val="tx2"/>
                </a:solidFill>
                <a:latin typeface="Avenir Next LT Pro Demi" panose="020B0504020202020204" pitchFamily="34" charset="77"/>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sp>
        <p:nvSpPr>
          <p:cNvPr id="25" name="Date Placeholder 3">
            <a:extLst>
              <a:ext uri="{FF2B5EF4-FFF2-40B4-BE49-F238E27FC236}">
                <a16:creationId xmlns:a16="http://schemas.microsoft.com/office/drawing/2014/main" id="{3B966F73-5C9F-B0C3-D843-D7476108C3C0}"/>
              </a:ext>
            </a:extLst>
          </p:cNvPr>
          <p:cNvSpPr>
            <a:spLocks noGrp="1"/>
          </p:cNvSpPr>
          <p:nvPr>
            <p:ph type="dt" sz="half" idx="2"/>
          </p:nvPr>
        </p:nvSpPr>
        <p:spPr>
          <a:xfrm>
            <a:off x="10548542" y="6357608"/>
            <a:ext cx="1338262" cy="274324"/>
          </a:xfrm>
          <a:prstGeom prst="rect">
            <a:avLst/>
          </a:prstGeom>
        </p:spPr>
        <p:txBody>
          <a:bodyPr vert="horz" lIns="45720" tIns="45720" rIns="45720" bIns="45720" rtlCol="0" anchor="ctr"/>
          <a:lstStyle>
            <a:lvl1pPr algn="r">
              <a:defRPr sz="1000" b="0" i="0">
                <a:solidFill>
                  <a:schemeClr val="tx1">
                    <a:lumMod val="50000"/>
                    <a:lumOff val="50000"/>
                  </a:schemeClr>
                </a:solidFill>
                <a:latin typeface="Avenir Next LT Pro" panose="020B0504020202020204" pitchFamily="34" charset="77"/>
              </a:defRPr>
            </a:lvl1pPr>
          </a:lstStyle>
          <a:p>
            <a:fld id="{C90BC039-3B02-E04D-A301-375F30CAC55F}" type="datetime1">
              <a:rPr lang="en-US" smtClean="0"/>
              <a:t>4/22/2024</a:t>
            </a:fld>
            <a:endParaRPr lang="en-US" dirty="0"/>
          </a:p>
        </p:txBody>
      </p:sp>
      <p:sp>
        <p:nvSpPr>
          <p:cNvPr id="37" name="Slide Number Placeholder 5">
            <a:extLst>
              <a:ext uri="{FF2B5EF4-FFF2-40B4-BE49-F238E27FC236}">
                <a16:creationId xmlns:a16="http://schemas.microsoft.com/office/drawing/2014/main" id="{9249BF62-CCB5-42FC-4424-DA3062F2F0CD}"/>
              </a:ext>
            </a:extLst>
          </p:cNvPr>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a:p>
        </p:txBody>
      </p:sp>
      <p:sp>
        <p:nvSpPr>
          <p:cNvPr id="3" name="Picture Placeholder 2">
            <a:extLst>
              <a:ext uri="{FF2B5EF4-FFF2-40B4-BE49-F238E27FC236}">
                <a16:creationId xmlns:a16="http://schemas.microsoft.com/office/drawing/2014/main" id="{499E5210-AE6A-B993-3CE6-144AEA330094}"/>
              </a:ext>
            </a:extLst>
          </p:cNvPr>
          <p:cNvSpPr>
            <a:spLocks noGrp="1"/>
          </p:cNvSpPr>
          <p:nvPr>
            <p:ph type="pic" idx="1"/>
          </p:nvPr>
        </p:nvSpPr>
        <p:spPr>
          <a:xfrm>
            <a:off x="6488113" y="0"/>
            <a:ext cx="5703887" cy="6858000"/>
          </a:xfrm>
          <a:prstGeom prst="rect">
            <a:avLst/>
          </a:prstGeom>
          <a:solidFill>
            <a:schemeClr val="accent3">
              <a:lumMod val="20000"/>
              <a:lumOff val="80000"/>
            </a:schemeClr>
          </a:solidFill>
        </p:spPr>
        <p:txBody>
          <a:bodyPr anchor="ctr">
            <a:normAutofit/>
          </a:bodyPr>
          <a:lstStyle>
            <a:lvl1pPr marL="0" indent="0" algn="ctr">
              <a:buNone/>
              <a:defRPr sz="2000">
                <a:solidFill>
                  <a:schemeClr val="accent3">
                    <a:lumMod val="60000"/>
                    <a:lumOff val="40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grpSp>
        <p:nvGrpSpPr>
          <p:cNvPr id="5" name="The Bridge - Left Rail Graphics">
            <a:extLst>
              <a:ext uri="{FF2B5EF4-FFF2-40B4-BE49-F238E27FC236}">
                <a16:creationId xmlns:a16="http://schemas.microsoft.com/office/drawing/2014/main" id="{7067D63A-D2FB-0A6A-27ED-D9D00F48B2B2}"/>
              </a:ext>
            </a:extLst>
          </p:cNvPr>
          <p:cNvGrpSpPr>
            <a:grpSpLocks noChangeAspect="1"/>
          </p:cNvGrpSpPr>
          <p:nvPr userDrawn="1"/>
        </p:nvGrpSpPr>
        <p:grpSpPr>
          <a:xfrm>
            <a:off x="139269" y="367792"/>
            <a:ext cx="457031" cy="3535935"/>
            <a:chOff x="279468" y="733797"/>
            <a:chExt cx="914631" cy="7071869"/>
          </a:xfrm>
          <a:solidFill>
            <a:schemeClr val="accent3"/>
          </a:solidFill>
        </p:grpSpPr>
        <p:sp>
          <p:nvSpPr>
            <p:cNvPr id="6" name="E">
              <a:extLst>
                <a:ext uri="{FF2B5EF4-FFF2-40B4-BE49-F238E27FC236}">
                  <a16:creationId xmlns:a16="http://schemas.microsoft.com/office/drawing/2014/main" id="{A79EC24E-F226-3C70-FD1D-E130722E2CC2}"/>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a:p>
          </p:txBody>
        </p:sp>
        <p:sp>
          <p:nvSpPr>
            <p:cNvPr id="7" name="G">
              <a:extLst>
                <a:ext uri="{FF2B5EF4-FFF2-40B4-BE49-F238E27FC236}">
                  <a16:creationId xmlns:a16="http://schemas.microsoft.com/office/drawing/2014/main" id="{0373BCAC-437E-7E81-2A43-10BA6329835B}"/>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a:p>
          </p:txBody>
        </p:sp>
        <p:sp>
          <p:nvSpPr>
            <p:cNvPr id="9" name="D">
              <a:extLst>
                <a:ext uri="{FF2B5EF4-FFF2-40B4-BE49-F238E27FC236}">
                  <a16:creationId xmlns:a16="http://schemas.microsoft.com/office/drawing/2014/main" id="{32C86D89-89FD-705E-4646-05A2941B02BD}"/>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a:p>
          </p:txBody>
        </p:sp>
        <p:sp>
          <p:nvSpPr>
            <p:cNvPr id="38" name="I">
              <a:extLst>
                <a:ext uri="{FF2B5EF4-FFF2-40B4-BE49-F238E27FC236}">
                  <a16:creationId xmlns:a16="http://schemas.microsoft.com/office/drawing/2014/main" id="{A7EFD69F-84A7-2062-DA1B-6628939090FC}"/>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a:p>
          </p:txBody>
        </p:sp>
        <p:sp>
          <p:nvSpPr>
            <p:cNvPr id="39" name="R">
              <a:extLst>
                <a:ext uri="{FF2B5EF4-FFF2-40B4-BE49-F238E27FC236}">
                  <a16:creationId xmlns:a16="http://schemas.microsoft.com/office/drawing/2014/main" id="{13AA721B-2A0A-ABD8-7845-1E2622FF666A}"/>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a:p>
          </p:txBody>
        </p:sp>
        <p:sp>
          <p:nvSpPr>
            <p:cNvPr id="40" name="B">
              <a:extLst>
                <a:ext uri="{FF2B5EF4-FFF2-40B4-BE49-F238E27FC236}">
                  <a16:creationId xmlns:a16="http://schemas.microsoft.com/office/drawing/2014/main" id="{260075BE-5B7D-1854-48FF-3D4E24D6D7F6}"/>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a:p>
          </p:txBody>
        </p:sp>
        <p:sp>
          <p:nvSpPr>
            <p:cNvPr id="41" name="E">
              <a:extLst>
                <a:ext uri="{FF2B5EF4-FFF2-40B4-BE49-F238E27FC236}">
                  <a16:creationId xmlns:a16="http://schemas.microsoft.com/office/drawing/2014/main" id="{89596F5B-B53B-3949-D2B6-C949EDF3FAC7}"/>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a:p>
          </p:txBody>
        </p:sp>
        <p:sp>
          <p:nvSpPr>
            <p:cNvPr id="42" name="H">
              <a:extLst>
                <a:ext uri="{FF2B5EF4-FFF2-40B4-BE49-F238E27FC236}">
                  <a16:creationId xmlns:a16="http://schemas.microsoft.com/office/drawing/2014/main" id="{931079C6-42C1-ED2C-B943-D08AEA1F112E}"/>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a:p>
          </p:txBody>
        </p:sp>
        <p:sp>
          <p:nvSpPr>
            <p:cNvPr id="43" name="T">
              <a:extLst>
                <a:ext uri="{FF2B5EF4-FFF2-40B4-BE49-F238E27FC236}">
                  <a16:creationId xmlns:a16="http://schemas.microsoft.com/office/drawing/2014/main" id="{8DD4E2D6-0B8E-EDFD-15E6-3B5A0C1D3D2D}"/>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a:p>
          </p:txBody>
        </p:sp>
        <p:sp>
          <p:nvSpPr>
            <p:cNvPr id="44" name="Bridge Graphic">
              <a:extLst>
                <a:ext uri="{FF2B5EF4-FFF2-40B4-BE49-F238E27FC236}">
                  <a16:creationId xmlns:a16="http://schemas.microsoft.com/office/drawing/2014/main" id="{E582F90B-6BCC-D2CC-7509-38EE3D7C15EC}"/>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a:p>
          </p:txBody>
        </p:sp>
      </p:grpSp>
      <p:sp>
        <p:nvSpPr>
          <p:cNvPr id="12" name="Footer Placeholder 4">
            <a:extLst>
              <a:ext uri="{FF2B5EF4-FFF2-40B4-BE49-F238E27FC236}">
                <a16:creationId xmlns:a16="http://schemas.microsoft.com/office/drawing/2014/main" id="{6F37CC68-36F9-1A60-80A2-34DA747E2712}"/>
              </a:ext>
            </a:extLst>
          </p:cNvPr>
          <p:cNvSpPr>
            <a:spLocks noGrp="1"/>
          </p:cNvSpPr>
          <p:nvPr>
            <p:ph type="ftr" sz="quarter" idx="3"/>
          </p:nvPr>
        </p:nvSpPr>
        <p:spPr>
          <a:xfrm>
            <a:off x="1111449" y="6357608"/>
            <a:ext cx="5071468"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a:p>
        </p:txBody>
      </p:sp>
    </p:spTree>
    <p:extLst>
      <p:ext uri="{BB962C8B-B14F-4D97-AF65-F5344CB8AC3E}">
        <p14:creationId xmlns:p14="http://schemas.microsoft.com/office/powerpoint/2010/main" val="304292338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Title Slide - Data &amp; AI">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068004" y="1568372"/>
            <a:ext cx="7972758" cy="3721258"/>
          </a:xfrm>
          <a:prstGeom prst="rect">
            <a:avLst/>
          </a:prstGeom>
        </p:spPr>
        <p:txBody>
          <a:bodyPr anchor="ctr">
            <a:normAutofit/>
          </a:bodyPr>
          <a:lstStyle>
            <a:lvl1pPr algn="l" defTabSz="914400" rtl="0" eaLnBrk="1" latinLnBrk="0" hangingPunct="1">
              <a:lnSpc>
                <a:spcPct val="80000"/>
              </a:lnSpc>
              <a:spcBef>
                <a:spcPct val="0"/>
              </a:spcBef>
              <a:buNone/>
              <a:defRPr lang="en-US" sz="7200" b="0" i="0" kern="1200" baseline="0" dirty="0">
                <a:solidFill>
                  <a:schemeClr val="tx1"/>
                </a:solidFill>
                <a:latin typeface="Mercury Display" pitchFamily="50" charset="0"/>
                <a:ea typeface="+mj-ea"/>
                <a:cs typeface="+mj-cs"/>
              </a:defRPr>
            </a:lvl1pPr>
          </a:lstStyle>
          <a:p>
            <a:r>
              <a:rPr lang="en-US" dirty="0"/>
              <a:t>Title Here</a:t>
            </a:r>
          </a:p>
        </p:txBody>
      </p:sp>
      <p:sp>
        <p:nvSpPr>
          <p:cNvPr id="3" name="Date Placeholder 3">
            <a:extLst>
              <a:ext uri="{FF2B5EF4-FFF2-40B4-BE49-F238E27FC236}">
                <a16:creationId xmlns:a16="http://schemas.microsoft.com/office/drawing/2014/main" id="{37294BBD-CB2A-1D2C-6B94-65D62C04462A}"/>
              </a:ext>
            </a:extLst>
          </p:cNvPr>
          <p:cNvSpPr>
            <a:spLocks noGrp="1"/>
          </p:cNvSpPr>
          <p:nvPr>
            <p:ph type="dt" sz="half" idx="2"/>
          </p:nvPr>
        </p:nvSpPr>
        <p:spPr>
          <a:xfrm>
            <a:off x="10548542" y="6357608"/>
            <a:ext cx="1338262" cy="274324"/>
          </a:xfrm>
          <a:prstGeom prst="rect">
            <a:avLst/>
          </a:prstGeom>
        </p:spPr>
        <p:txBody>
          <a:bodyPr vert="horz" lIns="45720" tIns="45720" rIns="45720" bIns="45720" rtlCol="0" anchor="ctr"/>
          <a:lstStyle>
            <a:lvl1pPr algn="r">
              <a:defRPr sz="1000" b="0" i="0">
                <a:solidFill>
                  <a:schemeClr val="tx1">
                    <a:lumMod val="50000"/>
                    <a:lumOff val="50000"/>
                  </a:schemeClr>
                </a:solidFill>
                <a:latin typeface="Avenir Next LT Pro" panose="020B0504020202020204" pitchFamily="34" charset="77"/>
              </a:defRPr>
            </a:lvl1pPr>
          </a:lstStyle>
          <a:p>
            <a:fld id="{C90BC039-3B02-E04D-A301-375F30CAC55F}" type="datetime1">
              <a:rPr lang="en-US" smtClean="0"/>
              <a:t>4/22/2024</a:t>
            </a:fld>
            <a:endParaRPr lang="en-US" dirty="0"/>
          </a:p>
        </p:txBody>
      </p:sp>
      <p:sp>
        <p:nvSpPr>
          <p:cNvPr id="31" name="Footer Placeholder 4">
            <a:extLst>
              <a:ext uri="{FF2B5EF4-FFF2-40B4-BE49-F238E27FC236}">
                <a16:creationId xmlns:a16="http://schemas.microsoft.com/office/drawing/2014/main" id="{F2631039-D245-0513-3CCB-9617490C67AE}"/>
              </a:ext>
            </a:extLst>
          </p:cNvPr>
          <p:cNvSpPr>
            <a:spLocks noGrp="1"/>
          </p:cNvSpPr>
          <p:nvPr>
            <p:ph type="ftr" sz="quarter" idx="3"/>
          </p:nvPr>
        </p:nvSpPr>
        <p:spPr>
          <a:xfrm>
            <a:off x="1111449" y="6357608"/>
            <a:ext cx="8710414"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a:p>
        </p:txBody>
      </p:sp>
      <p:sp>
        <p:nvSpPr>
          <p:cNvPr id="32" name="Slide Number Placeholder 5">
            <a:extLst>
              <a:ext uri="{FF2B5EF4-FFF2-40B4-BE49-F238E27FC236}">
                <a16:creationId xmlns:a16="http://schemas.microsoft.com/office/drawing/2014/main" id="{23CA3C33-BA43-897B-4496-DC5A38E30F35}"/>
              </a:ext>
            </a:extLst>
          </p:cNvPr>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a:p>
        </p:txBody>
      </p:sp>
      <p:grpSp>
        <p:nvGrpSpPr>
          <p:cNvPr id="44" name="The Bridge - Left Rail Graphics">
            <a:extLst>
              <a:ext uri="{FF2B5EF4-FFF2-40B4-BE49-F238E27FC236}">
                <a16:creationId xmlns:a16="http://schemas.microsoft.com/office/drawing/2014/main" id="{B5640CE4-0A13-CDCA-41A9-EB1A05DA37FD}"/>
              </a:ext>
            </a:extLst>
          </p:cNvPr>
          <p:cNvGrpSpPr>
            <a:grpSpLocks noChangeAspect="1"/>
          </p:cNvGrpSpPr>
          <p:nvPr userDrawn="1"/>
        </p:nvGrpSpPr>
        <p:grpSpPr>
          <a:xfrm>
            <a:off x="139269" y="367792"/>
            <a:ext cx="457031" cy="3535935"/>
            <a:chOff x="279468" y="733797"/>
            <a:chExt cx="914631" cy="7071869"/>
          </a:xfrm>
          <a:solidFill>
            <a:schemeClr val="tx1"/>
          </a:solidFill>
        </p:grpSpPr>
        <p:sp>
          <p:nvSpPr>
            <p:cNvPr id="45" name="E">
              <a:extLst>
                <a:ext uri="{FF2B5EF4-FFF2-40B4-BE49-F238E27FC236}">
                  <a16:creationId xmlns:a16="http://schemas.microsoft.com/office/drawing/2014/main" id="{DE2C7124-C62F-7A29-2850-B8E281D61320}"/>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a:p>
          </p:txBody>
        </p:sp>
        <p:sp>
          <p:nvSpPr>
            <p:cNvPr id="46" name="G">
              <a:extLst>
                <a:ext uri="{FF2B5EF4-FFF2-40B4-BE49-F238E27FC236}">
                  <a16:creationId xmlns:a16="http://schemas.microsoft.com/office/drawing/2014/main" id="{78EA4F7A-D15C-2E32-45BD-455DF79283BB}"/>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a:p>
          </p:txBody>
        </p:sp>
        <p:sp>
          <p:nvSpPr>
            <p:cNvPr id="47" name="D">
              <a:extLst>
                <a:ext uri="{FF2B5EF4-FFF2-40B4-BE49-F238E27FC236}">
                  <a16:creationId xmlns:a16="http://schemas.microsoft.com/office/drawing/2014/main" id="{133F7D9A-A430-37DF-EC6E-B866955CA7F6}"/>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a:p>
          </p:txBody>
        </p:sp>
        <p:sp>
          <p:nvSpPr>
            <p:cNvPr id="48" name="I">
              <a:extLst>
                <a:ext uri="{FF2B5EF4-FFF2-40B4-BE49-F238E27FC236}">
                  <a16:creationId xmlns:a16="http://schemas.microsoft.com/office/drawing/2014/main" id="{27031E76-53B9-D65F-4EA6-871440A2551B}"/>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a:p>
          </p:txBody>
        </p:sp>
        <p:sp>
          <p:nvSpPr>
            <p:cNvPr id="49" name="R">
              <a:extLst>
                <a:ext uri="{FF2B5EF4-FFF2-40B4-BE49-F238E27FC236}">
                  <a16:creationId xmlns:a16="http://schemas.microsoft.com/office/drawing/2014/main" id="{C7F48266-31F4-908B-30FA-7FF73E3030F2}"/>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a:p>
          </p:txBody>
        </p:sp>
        <p:sp>
          <p:nvSpPr>
            <p:cNvPr id="50" name="B">
              <a:extLst>
                <a:ext uri="{FF2B5EF4-FFF2-40B4-BE49-F238E27FC236}">
                  <a16:creationId xmlns:a16="http://schemas.microsoft.com/office/drawing/2014/main" id="{F5A6229D-53F1-DBD7-B8F7-AD253FEB93C6}"/>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a:p>
          </p:txBody>
        </p:sp>
        <p:sp>
          <p:nvSpPr>
            <p:cNvPr id="51" name="E">
              <a:extLst>
                <a:ext uri="{FF2B5EF4-FFF2-40B4-BE49-F238E27FC236}">
                  <a16:creationId xmlns:a16="http://schemas.microsoft.com/office/drawing/2014/main" id="{169DE6F3-F4A6-233E-DCE8-934C795F5FC0}"/>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a:p>
          </p:txBody>
        </p:sp>
        <p:sp>
          <p:nvSpPr>
            <p:cNvPr id="52" name="H">
              <a:extLst>
                <a:ext uri="{FF2B5EF4-FFF2-40B4-BE49-F238E27FC236}">
                  <a16:creationId xmlns:a16="http://schemas.microsoft.com/office/drawing/2014/main" id="{C8BA06F0-A55F-6E0A-1B48-52EB326ED14E}"/>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a:p>
          </p:txBody>
        </p:sp>
        <p:sp>
          <p:nvSpPr>
            <p:cNvPr id="53" name="T">
              <a:extLst>
                <a:ext uri="{FF2B5EF4-FFF2-40B4-BE49-F238E27FC236}">
                  <a16:creationId xmlns:a16="http://schemas.microsoft.com/office/drawing/2014/main" id="{13C9F8FD-5ADE-37AE-C4A4-86A48822B1BD}"/>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a:p>
          </p:txBody>
        </p:sp>
        <p:sp>
          <p:nvSpPr>
            <p:cNvPr id="54" name="Bridge Graphic">
              <a:extLst>
                <a:ext uri="{FF2B5EF4-FFF2-40B4-BE49-F238E27FC236}">
                  <a16:creationId xmlns:a16="http://schemas.microsoft.com/office/drawing/2014/main" id="{0EA6847F-D1F4-7446-1686-02EC20C3F5D3}"/>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a:p>
          </p:txBody>
        </p:sp>
      </p:grpSp>
    </p:spTree>
    <p:extLst>
      <p:ext uri="{BB962C8B-B14F-4D97-AF65-F5344CB8AC3E}">
        <p14:creationId xmlns:p14="http://schemas.microsoft.com/office/powerpoint/2010/main" val="2564005055"/>
      </p:ext>
    </p:extLst>
  </p:cSld>
  <p:clrMapOvr>
    <a:overrideClrMapping bg1="dk1" tx1="lt1" bg2="dk2" tx2="lt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Blank with Subheader - Data &amp; AI">
    <p:spTree>
      <p:nvGrpSpPr>
        <p:cNvPr id="1" name=""/>
        <p:cNvGrpSpPr/>
        <p:nvPr/>
      </p:nvGrpSpPr>
      <p:grpSpPr>
        <a:xfrm>
          <a:off x="0" y="0"/>
          <a:ext cx="0" cy="0"/>
          <a:chOff x="0" y="0"/>
          <a:chExt cx="0" cy="0"/>
        </a:xfrm>
      </p:grpSpPr>
      <p:pic>
        <p:nvPicPr>
          <p:cNvPr id="8" name="Picture 7" hidden="1">
            <a:extLst>
              <a:ext uri="{FF2B5EF4-FFF2-40B4-BE49-F238E27FC236}">
                <a16:creationId xmlns:a16="http://schemas.microsoft.com/office/drawing/2014/main" id="{DF4BAFC4-64BF-9AF8-C972-0FD79AB4F384}"/>
              </a:ext>
            </a:extLst>
          </p:cNvPr>
          <p:cNvPicPr>
            <a:picLocks noChangeAspect="1"/>
          </p:cNvPicPr>
          <p:nvPr/>
        </p:nvPicPr>
        <p:blipFill>
          <a:blip r:embed="rId2"/>
          <a:stretch>
            <a:fillRect/>
          </a:stretch>
        </p:blipFill>
        <p:spPr>
          <a:xfrm>
            <a:off x="-26504" y="-14112"/>
            <a:ext cx="12245008" cy="6886224"/>
          </a:xfrm>
          <a:prstGeom prst="rect">
            <a:avLst/>
          </a:prstGeom>
        </p:spPr>
      </p:pic>
      <p:sp>
        <p:nvSpPr>
          <p:cNvPr id="3" name="Subheader Placeholder">
            <a:extLst>
              <a:ext uri="{FF2B5EF4-FFF2-40B4-BE49-F238E27FC236}">
                <a16:creationId xmlns:a16="http://schemas.microsoft.com/office/drawing/2014/main" id="{2E0FCBC2-2AA4-DBAB-6AFB-39275F398FD5}"/>
              </a:ext>
            </a:extLst>
          </p:cNvPr>
          <p:cNvSpPr>
            <a:spLocks noGrp="1"/>
          </p:cNvSpPr>
          <p:nvPr>
            <p:ph type="body" sz="quarter" idx="13" hasCustomPrompt="1"/>
          </p:nvPr>
        </p:nvSpPr>
        <p:spPr>
          <a:xfrm>
            <a:off x="1101865" y="358538"/>
            <a:ext cx="3368535" cy="273050"/>
          </a:xfrm>
          <a:prstGeom prst="rect">
            <a:avLst/>
          </a:prstGeom>
        </p:spPr>
        <p:txBody>
          <a:bodyPr vert="horz" lIns="45720" tIns="45720" rIns="45720" bIns="45720" rtlCol="0" anchor="t">
            <a:normAutofit/>
          </a:bodyPr>
          <a:lstStyle>
            <a:lvl1pPr>
              <a:defRPr lang="en-US" sz="900" cap="all" spc="100" baseline="0" dirty="0" smtClean="0">
                <a:solidFill>
                  <a:schemeClr val="tx2"/>
                </a:solidFill>
                <a:latin typeface="+mj-lt"/>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sp>
        <p:nvSpPr>
          <p:cNvPr id="4" name="Date Placeholder 3">
            <a:extLst>
              <a:ext uri="{FF2B5EF4-FFF2-40B4-BE49-F238E27FC236}">
                <a16:creationId xmlns:a16="http://schemas.microsoft.com/office/drawing/2014/main" id="{C294EF5E-D418-BF7B-D303-42F48FAABA4E}"/>
              </a:ext>
            </a:extLst>
          </p:cNvPr>
          <p:cNvSpPr>
            <a:spLocks noGrp="1"/>
          </p:cNvSpPr>
          <p:nvPr>
            <p:ph type="dt" sz="half" idx="2"/>
          </p:nvPr>
        </p:nvSpPr>
        <p:spPr>
          <a:xfrm>
            <a:off x="10548542" y="6357608"/>
            <a:ext cx="1338262" cy="274324"/>
          </a:xfrm>
          <a:prstGeom prst="rect">
            <a:avLst/>
          </a:prstGeom>
        </p:spPr>
        <p:txBody>
          <a:bodyPr vert="horz" lIns="45720" tIns="45720" rIns="45720" bIns="45720" rtlCol="0" anchor="ctr"/>
          <a:lstStyle>
            <a:lvl1pPr algn="r">
              <a:defRPr sz="1000" b="0" i="0">
                <a:solidFill>
                  <a:schemeClr val="tx1">
                    <a:lumMod val="50000"/>
                    <a:lumOff val="50000"/>
                  </a:schemeClr>
                </a:solidFill>
                <a:latin typeface="Avenir Next LT Pro" panose="020B0504020202020204" pitchFamily="34" charset="77"/>
              </a:defRPr>
            </a:lvl1pPr>
          </a:lstStyle>
          <a:p>
            <a:fld id="{C90BC039-3B02-E04D-A301-375F30CAC55F}" type="datetime1">
              <a:rPr lang="en-US" smtClean="0"/>
              <a:t>4/22/2024</a:t>
            </a:fld>
            <a:endParaRPr lang="en-US" dirty="0"/>
          </a:p>
        </p:txBody>
      </p:sp>
      <p:sp>
        <p:nvSpPr>
          <p:cNvPr id="9" name="Footer Placeholder 4">
            <a:extLst>
              <a:ext uri="{FF2B5EF4-FFF2-40B4-BE49-F238E27FC236}">
                <a16:creationId xmlns:a16="http://schemas.microsoft.com/office/drawing/2014/main" id="{56F6CE59-CA30-EBF1-0BE4-4B85E1D4ACAD}"/>
              </a:ext>
            </a:extLst>
          </p:cNvPr>
          <p:cNvSpPr>
            <a:spLocks noGrp="1"/>
          </p:cNvSpPr>
          <p:nvPr>
            <p:ph type="ftr" sz="quarter" idx="3"/>
          </p:nvPr>
        </p:nvSpPr>
        <p:spPr>
          <a:xfrm>
            <a:off x="1111449" y="6357608"/>
            <a:ext cx="8710414"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a:p>
        </p:txBody>
      </p:sp>
      <p:sp>
        <p:nvSpPr>
          <p:cNvPr id="10" name="Slide Number Placeholder 5">
            <a:extLst>
              <a:ext uri="{FF2B5EF4-FFF2-40B4-BE49-F238E27FC236}">
                <a16:creationId xmlns:a16="http://schemas.microsoft.com/office/drawing/2014/main" id="{4927CD7A-BB00-C681-9C77-DE793C5DD203}"/>
              </a:ext>
            </a:extLst>
          </p:cNvPr>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a:p>
        </p:txBody>
      </p:sp>
      <p:grpSp>
        <p:nvGrpSpPr>
          <p:cNvPr id="2" name="The Bridge - Left Rail Graphics">
            <a:extLst>
              <a:ext uri="{FF2B5EF4-FFF2-40B4-BE49-F238E27FC236}">
                <a16:creationId xmlns:a16="http://schemas.microsoft.com/office/drawing/2014/main" id="{9818934F-2BFD-BD94-35E1-C2426EB5DEB1}"/>
              </a:ext>
            </a:extLst>
          </p:cNvPr>
          <p:cNvGrpSpPr>
            <a:grpSpLocks noChangeAspect="1"/>
          </p:cNvGrpSpPr>
          <p:nvPr userDrawn="1"/>
        </p:nvGrpSpPr>
        <p:grpSpPr>
          <a:xfrm>
            <a:off x="139269" y="367792"/>
            <a:ext cx="457031" cy="3535935"/>
            <a:chOff x="279468" y="733797"/>
            <a:chExt cx="914631" cy="7071869"/>
          </a:xfrm>
          <a:solidFill>
            <a:schemeClr val="accent2"/>
          </a:solidFill>
        </p:grpSpPr>
        <p:sp>
          <p:nvSpPr>
            <p:cNvPr id="5" name="E">
              <a:extLst>
                <a:ext uri="{FF2B5EF4-FFF2-40B4-BE49-F238E27FC236}">
                  <a16:creationId xmlns:a16="http://schemas.microsoft.com/office/drawing/2014/main" id="{67C758A7-4593-AE5F-F303-29A3F0BC76EB}"/>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a:p>
          </p:txBody>
        </p:sp>
        <p:sp>
          <p:nvSpPr>
            <p:cNvPr id="6" name="G">
              <a:extLst>
                <a:ext uri="{FF2B5EF4-FFF2-40B4-BE49-F238E27FC236}">
                  <a16:creationId xmlns:a16="http://schemas.microsoft.com/office/drawing/2014/main" id="{CC485BD8-58FC-2BA1-73A7-04E2F90798DC}"/>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a:p>
          </p:txBody>
        </p:sp>
        <p:sp>
          <p:nvSpPr>
            <p:cNvPr id="7" name="D">
              <a:extLst>
                <a:ext uri="{FF2B5EF4-FFF2-40B4-BE49-F238E27FC236}">
                  <a16:creationId xmlns:a16="http://schemas.microsoft.com/office/drawing/2014/main" id="{6C1EB151-F42C-EC8C-FB2B-276002F13471}"/>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a:p>
          </p:txBody>
        </p:sp>
        <p:sp>
          <p:nvSpPr>
            <p:cNvPr id="11" name="I">
              <a:extLst>
                <a:ext uri="{FF2B5EF4-FFF2-40B4-BE49-F238E27FC236}">
                  <a16:creationId xmlns:a16="http://schemas.microsoft.com/office/drawing/2014/main" id="{3587D947-154C-C101-0AFC-97B05FC40312}"/>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a:p>
          </p:txBody>
        </p:sp>
        <p:sp>
          <p:nvSpPr>
            <p:cNvPr id="12" name="R">
              <a:extLst>
                <a:ext uri="{FF2B5EF4-FFF2-40B4-BE49-F238E27FC236}">
                  <a16:creationId xmlns:a16="http://schemas.microsoft.com/office/drawing/2014/main" id="{FEFCE466-6B40-3950-E10D-5C7FD84D7522}"/>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a:p>
          </p:txBody>
        </p:sp>
        <p:sp>
          <p:nvSpPr>
            <p:cNvPr id="13" name="B">
              <a:extLst>
                <a:ext uri="{FF2B5EF4-FFF2-40B4-BE49-F238E27FC236}">
                  <a16:creationId xmlns:a16="http://schemas.microsoft.com/office/drawing/2014/main" id="{37A754A1-583F-3954-FB09-2012DF05F5D7}"/>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a:p>
          </p:txBody>
        </p:sp>
        <p:sp>
          <p:nvSpPr>
            <p:cNvPr id="14" name="E">
              <a:extLst>
                <a:ext uri="{FF2B5EF4-FFF2-40B4-BE49-F238E27FC236}">
                  <a16:creationId xmlns:a16="http://schemas.microsoft.com/office/drawing/2014/main" id="{BE33B4AD-DCF2-B4F5-2B6A-E3A1E80DBD6F}"/>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a:p>
          </p:txBody>
        </p:sp>
        <p:sp>
          <p:nvSpPr>
            <p:cNvPr id="15" name="H">
              <a:extLst>
                <a:ext uri="{FF2B5EF4-FFF2-40B4-BE49-F238E27FC236}">
                  <a16:creationId xmlns:a16="http://schemas.microsoft.com/office/drawing/2014/main" id="{6929F168-C8AC-3A24-993C-4C8F3DAF8E88}"/>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a:p>
          </p:txBody>
        </p:sp>
        <p:sp>
          <p:nvSpPr>
            <p:cNvPr id="16" name="T">
              <a:extLst>
                <a:ext uri="{FF2B5EF4-FFF2-40B4-BE49-F238E27FC236}">
                  <a16:creationId xmlns:a16="http://schemas.microsoft.com/office/drawing/2014/main" id="{BF70F454-BB50-6495-EB6B-524A0C9F9A9C}"/>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a:p>
          </p:txBody>
        </p:sp>
        <p:sp>
          <p:nvSpPr>
            <p:cNvPr id="17" name="Bridge Graphic">
              <a:extLst>
                <a:ext uri="{FF2B5EF4-FFF2-40B4-BE49-F238E27FC236}">
                  <a16:creationId xmlns:a16="http://schemas.microsoft.com/office/drawing/2014/main" id="{AC61A85C-2585-2A13-D13B-29482AB928A6}"/>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a:p>
          </p:txBody>
        </p:sp>
      </p:grpSp>
    </p:spTree>
    <p:extLst>
      <p:ext uri="{BB962C8B-B14F-4D97-AF65-F5344CB8AC3E}">
        <p14:creationId xmlns:p14="http://schemas.microsoft.com/office/powerpoint/2010/main" val="409156030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Half Page with Content and Subtitle Subheader - Data &amp; AI">
    <p:spTree>
      <p:nvGrpSpPr>
        <p:cNvPr id="1" name=""/>
        <p:cNvGrpSpPr/>
        <p:nvPr/>
      </p:nvGrpSpPr>
      <p:grpSpPr>
        <a:xfrm>
          <a:off x="0" y="0"/>
          <a:ext cx="0" cy="0"/>
          <a:chOff x="0" y="0"/>
          <a:chExt cx="0" cy="0"/>
        </a:xfrm>
      </p:grpSpPr>
      <p:sp>
        <p:nvSpPr>
          <p:cNvPr id="3" name="Footer Placeholder 4">
            <a:extLst>
              <a:ext uri="{FF2B5EF4-FFF2-40B4-BE49-F238E27FC236}">
                <a16:creationId xmlns:a16="http://schemas.microsoft.com/office/drawing/2014/main" id="{C5B3D407-6779-6AEA-6499-78DE1275BF3E}"/>
              </a:ext>
            </a:extLst>
          </p:cNvPr>
          <p:cNvSpPr>
            <a:spLocks noGrp="1"/>
          </p:cNvSpPr>
          <p:nvPr>
            <p:ph type="ftr" sz="quarter" idx="3"/>
          </p:nvPr>
        </p:nvSpPr>
        <p:spPr>
          <a:xfrm>
            <a:off x="1111449" y="6357608"/>
            <a:ext cx="5071468"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a:p>
        </p:txBody>
      </p:sp>
      <p:sp>
        <p:nvSpPr>
          <p:cNvPr id="23" name="Title 1">
            <a:extLst>
              <a:ext uri="{FF2B5EF4-FFF2-40B4-BE49-F238E27FC236}">
                <a16:creationId xmlns:a16="http://schemas.microsoft.com/office/drawing/2014/main" id="{FB40E4AB-BC95-390E-BB4B-598BD5B19E19}"/>
              </a:ext>
            </a:extLst>
          </p:cNvPr>
          <p:cNvSpPr>
            <a:spLocks noGrp="1"/>
          </p:cNvSpPr>
          <p:nvPr>
            <p:ph type="title" hasCustomPrompt="1"/>
          </p:nvPr>
        </p:nvSpPr>
        <p:spPr>
          <a:xfrm>
            <a:off x="1097983" y="874700"/>
            <a:ext cx="4201528" cy="1454727"/>
          </a:xfrm>
          <a:prstGeom prst="rect">
            <a:avLst/>
          </a:prstGeom>
        </p:spPr>
        <p:txBody>
          <a:bodyPr lIns="45720" rIns="45720" anchor="b">
            <a:normAutofit/>
          </a:bodyPr>
          <a:lstStyle>
            <a:lvl1pPr>
              <a:defRPr sz="2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Header here</a:t>
            </a:r>
          </a:p>
        </p:txBody>
      </p:sp>
      <p:sp>
        <p:nvSpPr>
          <p:cNvPr id="25" name="Text Placeholder 3">
            <a:extLst>
              <a:ext uri="{FF2B5EF4-FFF2-40B4-BE49-F238E27FC236}">
                <a16:creationId xmlns:a16="http://schemas.microsoft.com/office/drawing/2014/main" id="{C0217AC8-8F29-B038-7966-E2A6937FA71F}"/>
              </a:ext>
            </a:extLst>
          </p:cNvPr>
          <p:cNvSpPr>
            <a:spLocks noGrp="1"/>
          </p:cNvSpPr>
          <p:nvPr>
            <p:ph type="body" sz="half" idx="2" hasCustomPrompt="1"/>
          </p:nvPr>
        </p:nvSpPr>
        <p:spPr>
          <a:xfrm>
            <a:off x="1097983" y="2628072"/>
            <a:ext cx="4201528" cy="3221038"/>
          </a:xfrm>
          <a:prstGeom prst="rect">
            <a:avLst/>
          </a:prstGeom>
        </p:spPr>
        <p:txBody>
          <a:bodyPr lIns="45720" rIns="45720"/>
          <a:lstStyle>
            <a:lvl1pPr marL="0" indent="0">
              <a:lnSpc>
                <a:spcPct val="100000"/>
              </a:lnSpc>
              <a:spcBef>
                <a:spcPts val="0"/>
              </a:spcBef>
              <a:spcAft>
                <a:spcPts val="6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Copy here</a:t>
            </a:r>
          </a:p>
        </p:txBody>
      </p:sp>
      <p:sp>
        <p:nvSpPr>
          <p:cNvPr id="38" name="Date Placeholder 3">
            <a:extLst>
              <a:ext uri="{FF2B5EF4-FFF2-40B4-BE49-F238E27FC236}">
                <a16:creationId xmlns:a16="http://schemas.microsoft.com/office/drawing/2014/main" id="{63AA0371-2730-FF85-05A0-BB0AEC2ECCBC}"/>
              </a:ext>
            </a:extLst>
          </p:cNvPr>
          <p:cNvSpPr>
            <a:spLocks noGrp="1"/>
          </p:cNvSpPr>
          <p:nvPr>
            <p:ph type="dt" sz="half" idx="14"/>
          </p:nvPr>
        </p:nvSpPr>
        <p:spPr>
          <a:xfrm>
            <a:off x="10548542" y="6357608"/>
            <a:ext cx="1338262" cy="274324"/>
          </a:xfrm>
          <a:prstGeom prst="rect">
            <a:avLst/>
          </a:prstGeom>
        </p:spPr>
        <p:txBody>
          <a:bodyPr vert="horz" lIns="45720" tIns="45720" rIns="45720" bIns="45720" rtlCol="0" anchor="ctr"/>
          <a:lstStyle>
            <a:lvl1pPr algn="r">
              <a:defRPr sz="1000" b="0" i="0">
                <a:solidFill>
                  <a:schemeClr val="tx1">
                    <a:lumMod val="50000"/>
                    <a:lumOff val="50000"/>
                  </a:schemeClr>
                </a:solidFill>
                <a:latin typeface="Avenir Next LT Pro" panose="020B0504020202020204" pitchFamily="34" charset="77"/>
              </a:defRPr>
            </a:lvl1pPr>
          </a:lstStyle>
          <a:p>
            <a:fld id="{C90BC039-3B02-E04D-A301-375F30CAC55F}" type="datetime1">
              <a:rPr lang="en-US" smtClean="0"/>
              <a:t>4/22/2024</a:t>
            </a:fld>
            <a:endParaRPr lang="en-US" dirty="0"/>
          </a:p>
        </p:txBody>
      </p:sp>
      <p:sp>
        <p:nvSpPr>
          <p:cNvPr id="40" name="Slide Number Placeholder 5">
            <a:extLst>
              <a:ext uri="{FF2B5EF4-FFF2-40B4-BE49-F238E27FC236}">
                <a16:creationId xmlns:a16="http://schemas.microsoft.com/office/drawing/2014/main" id="{4A783226-21D3-CA77-F138-C05ABFC408E2}"/>
              </a:ext>
            </a:extLst>
          </p:cNvPr>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a:p>
        </p:txBody>
      </p:sp>
      <p:sp>
        <p:nvSpPr>
          <p:cNvPr id="18" name="Subheader Placeholder">
            <a:extLst>
              <a:ext uri="{FF2B5EF4-FFF2-40B4-BE49-F238E27FC236}">
                <a16:creationId xmlns:a16="http://schemas.microsoft.com/office/drawing/2014/main" id="{DA69D2BA-F560-8EDD-27D6-C62B24D05267}"/>
              </a:ext>
            </a:extLst>
          </p:cNvPr>
          <p:cNvSpPr>
            <a:spLocks noGrp="1"/>
          </p:cNvSpPr>
          <p:nvPr>
            <p:ph type="body" sz="quarter" idx="13" hasCustomPrompt="1"/>
          </p:nvPr>
        </p:nvSpPr>
        <p:spPr>
          <a:xfrm>
            <a:off x="1101865" y="358538"/>
            <a:ext cx="3368535" cy="273050"/>
          </a:xfrm>
          <a:prstGeom prst="rect">
            <a:avLst/>
          </a:prstGeom>
        </p:spPr>
        <p:txBody>
          <a:bodyPr vert="horz" lIns="45720" tIns="45720" rIns="45720" bIns="45720" rtlCol="0" anchor="t">
            <a:normAutofit/>
          </a:bodyPr>
          <a:lstStyle>
            <a:lvl1pPr>
              <a:defRPr lang="en-US" sz="900" cap="all" spc="100" baseline="0" dirty="0" smtClean="0">
                <a:solidFill>
                  <a:schemeClr val="tx2"/>
                </a:solidFill>
                <a:latin typeface="+mj-lt"/>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grpSp>
        <p:nvGrpSpPr>
          <p:cNvPr id="19" name="The Bridge - Left Rail Graphics">
            <a:extLst>
              <a:ext uri="{FF2B5EF4-FFF2-40B4-BE49-F238E27FC236}">
                <a16:creationId xmlns:a16="http://schemas.microsoft.com/office/drawing/2014/main" id="{222147BA-AA0D-FCA8-433A-EBF4934C629C}"/>
              </a:ext>
            </a:extLst>
          </p:cNvPr>
          <p:cNvGrpSpPr>
            <a:grpSpLocks noChangeAspect="1"/>
          </p:cNvGrpSpPr>
          <p:nvPr userDrawn="1"/>
        </p:nvGrpSpPr>
        <p:grpSpPr>
          <a:xfrm>
            <a:off x="139269" y="367792"/>
            <a:ext cx="457031" cy="3535935"/>
            <a:chOff x="279468" y="733797"/>
            <a:chExt cx="914631" cy="7071869"/>
          </a:xfrm>
          <a:solidFill>
            <a:schemeClr val="accent2"/>
          </a:solidFill>
        </p:grpSpPr>
        <p:sp>
          <p:nvSpPr>
            <p:cNvPr id="20" name="E">
              <a:extLst>
                <a:ext uri="{FF2B5EF4-FFF2-40B4-BE49-F238E27FC236}">
                  <a16:creationId xmlns:a16="http://schemas.microsoft.com/office/drawing/2014/main" id="{FEBFB80B-426B-9B89-3CA0-F8FF2746CA41}"/>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a:p>
          </p:txBody>
        </p:sp>
        <p:sp>
          <p:nvSpPr>
            <p:cNvPr id="21" name="G">
              <a:extLst>
                <a:ext uri="{FF2B5EF4-FFF2-40B4-BE49-F238E27FC236}">
                  <a16:creationId xmlns:a16="http://schemas.microsoft.com/office/drawing/2014/main" id="{A5B29959-303B-EA18-D850-48D306C92AEE}"/>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a:p>
          </p:txBody>
        </p:sp>
        <p:sp>
          <p:nvSpPr>
            <p:cNvPr id="22" name="D">
              <a:extLst>
                <a:ext uri="{FF2B5EF4-FFF2-40B4-BE49-F238E27FC236}">
                  <a16:creationId xmlns:a16="http://schemas.microsoft.com/office/drawing/2014/main" id="{97F1E9C5-102E-F311-0B4F-9AED73CA9880}"/>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a:p>
          </p:txBody>
        </p:sp>
        <p:sp>
          <p:nvSpPr>
            <p:cNvPr id="24" name="I">
              <a:extLst>
                <a:ext uri="{FF2B5EF4-FFF2-40B4-BE49-F238E27FC236}">
                  <a16:creationId xmlns:a16="http://schemas.microsoft.com/office/drawing/2014/main" id="{3CA4C7C1-5025-0ED1-30F9-518CAA14993F}"/>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a:p>
          </p:txBody>
        </p:sp>
        <p:sp>
          <p:nvSpPr>
            <p:cNvPr id="26" name="R">
              <a:extLst>
                <a:ext uri="{FF2B5EF4-FFF2-40B4-BE49-F238E27FC236}">
                  <a16:creationId xmlns:a16="http://schemas.microsoft.com/office/drawing/2014/main" id="{16755282-43A5-9936-025F-541CA5593640}"/>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a:p>
          </p:txBody>
        </p:sp>
        <p:sp>
          <p:nvSpPr>
            <p:cNvPr id="27" name="B">
              <a:extLst>
                <a:ext uri="{FF2B5EF4-FFF2-40B4-BE49-F238E27FC236}">
                  <a16:creationId xmlns:a16="http://schemas.microsoft.com/office/drawing/2014/main" id="{0C88EFB7-E071-8C6D-52F6-D063D3BEE30A}"/>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a:p>
          </p:txBody>
        </p:sp>
        <p:sp>
          <p:nvSpPr>
            <p:cNvPr id="28" name="E">
              <a:extLst>
                <a:ext uri="{FF2B5EF4-FFF2-40B4-BE49-F238E27FC236}">
                  <a16:creationId xmlns:a16="http://schemas.microsoft.com/office/drawing/2014/main" id="{A09B9942-AA74-ECAB-64C7-CD1A9C747691}"/>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a:p>
          </p:txBody>
        </p:sp>
        <p:sp>
          <p:nvSpPr>
            <p:cNvPr id="29" name="H">
              <a:extLst>
                <a:ext uri="{FF2B5EF4-FFF2-40B4-BE49-F238E27FC236}">
                  <a16:creationId xmlns:a16="http://schemas.microsoft.com/office/drawing/2014/main" id="{D4340F26-09BB-2FF5-C216-4536CE1B742A}"/>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a:p>
          </p:txBody>
        </p:sp>
        <p:sp>
          <p:nvSpPr>
            <p:cNvPr id="30" name="T">
              <a:extLst>
                <a:ext uri="{FF2B5EF4-FFF2-40B4-BE49-F238E27FC236}">
                  <a16:creationId xmlns:a16="http://schemas.microsoft.com/office/drawing/2014/main" id="{F9E52C00-7535-0649-2AFB-E4EB4C1C4B5B}"/>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a:p>
          </p:txBody>
        </p:sp>
        <p:sp>
          <p:nvSpPr>
            <p:cNvPr id="31" name="Bridge Graphic">
              <a:extLst>
                <a:ext uri="{FF2B5EF4-FFF2-40B4-BE49-F238E27FC236}">
                  <a16:creationId xmlns:a16="http://schemas.microsoft.com/office/drawing/2014/main" id="{086603FD-526A-BF71-166D-73B56650564B}"/>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a:p>
          </p:txBody>
        </p:sp>
      </p:grpSp>
      <p:sp>
        <p:nvSpPr>
          <p:cNvPr id="32" name="Picture Placeholder 2">
            <a:extLst>
              <a:ext uri="{FF2B5EF4-FFF2-40B4-BE49-F238E27FC236}">
                <a16:creationId xmlns:a16="http://schemas.microsoft.com/office/drawing/2014/main" id="{F4561086-F201-2328-4748-48D2CA7CA4F8}"/>
              </a:ext>
            </a:extLst>
          </p:cNvPr>
          <p:cNvSpPr>
            <a:spLocks noGrp="1"/>
          </p:cNvSpPr>
          <p:nvPr>
            <p:ph type="pic" idx="1"/>
          </p:nvPr>
        </p:nvSpPr>
        <p:spPr>
          <a:xfrm>
            <a:off x="6488113" y="0"/>
            <a:ext cx="5703887" cy="6858000"/>
          </a:xfrm>
          <a:prstGeom prst="rect">
            <a:avLst/>
          </a:prstGeom>
          <a:solidFill>
            <a:schemeClr val="accent2">
              <a:lumMod val="25000"/>
              <a:lumOff val="75000"/>
              <a:alpha val="50000"/>
            </a:schemeClr>
          </a:solidFill>
        </p:spPr>
        <p:txBody>
          <a:bodyPr anchor="ctr">
            <a:normAutofit/>
          </a:bodyPr>
          <a:lstStyle>
            <a:lvl1pPr marL="0" indent="0" algn="ctr">
              <a:buNone/>
              <a:defRPr sz="2000">
                <a:solidFill>
                  <a:schemeClr val="accent2">
                    <a:lumMod val="25000"/>
                    <a:lumOff val="7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Tree>
    <p:extLst>
      <p:ext uri="{BB962C8B-B14F-4D97-AF65-F5344CB8AC3E}">
        <p14:creationId xmlns:p14="http://schemas.microsoft.com/office/powerpoint/2010/main" val="317873534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Half Page with Content - Data &amp; AI">
    <p:spTree>
      <p:nvGrpSpPr>
        <p:cNvPr id="1" name=""/>
        <p:cNvGrpSpPr/>
        <p:nvPr/>
      </p:nvGrpSpPr>
      <p:grpSpPr>
        <a:xfrm>
          <a:off x="0" y="0"/>
          <a:ext cx="0" cy="0"/>
          <a:chOff x="0" y="0"/>
          <a:chExt cx="0" cy="0"/>
        </a:xfrm>
      </p:grpSpPr>
      <p:sp>
        <p:nvSpPr>
          <p:cNvPr id="3" name="Footer Placeholder 4">
            <a:extLst>
              <a:ext uri="{FF2B5EF4-FFF2-40B4-BE49-F238E27FC236}">
                <a16:creationId xmlns:a16="http://schemas.microsoft.com/office/drawing/2014/main" id="{2B690843-148F-C7B7-87A1-7BB10AA1DDCD}"/>
              </a:ext>
            </a:extLst>
          </p:cNvPr>
          <p:cNvSpPr>
            <a:spLocks noGrp="1"/>
          </p:cNvSpPr>
          <p:nvPr>
            <p:ph type="ftr" sz="quarter" idx="3"/>
          </p:nvPr>
        </p:nvSpPr>
        <p:spPr>
          <a:xfrm>
            <a:off x="1111449" y="6357608"/>
            <a:ext cx="5071468"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a:p>
        </p:txBody>
      </p:sp>
      <p:sp>
        <p:nvSpPr>
          <p:cNvPr id="9" name="Picture Placeholder 2">
            <a:extLst>
              <a:ext uri="{FF2B5EF4-FFF2-40B4-BE49-F238E27FC236}">
                <a16:creationId xmlns:a16="http://schemas.microsoft.com/office/drawing/2014/main" id="{76D9243B-DCAC-65D5-9A46-845C077CF21E}"/>
              </a:ext>
            </a:extLst>
          </p:cNvPr>
          <p:cNvSpPr>
            <a:spLocks noGrp="1"/>
          </p:cNvSpPr>
          <p:nvPr>
            <p:ph type="pic" idx="1"/>
          </p:nvPr>
        </p:nvSpPr>
        <p:spPr>
          <a:xfrm>
            <a:off x="6488113" y="0"/>
            <a:ext cx="5703887" cy="6858000"/>
          </a:xfrm>
          <a:prstGeom prst="rect">
            <a:avLst/>
          </a:prstGeom>
          <a:solidFill>
            <a:schemeClr val="accent2">
              <a:lumMod val="25000"/>
              <a:lumOff val="75000"/>
              <a:alpha val="50000"/>
            </a:schemeClr>
          </a:solidFill>
        </p:spPr>
        <p:txBody>
          <a:bodyPr anchor="ctr">
            <a:normAutofit/>
          </a:bodyPr>
          <a:lstStyle>
            <a:lvl1pPr marL="0" indent="0" algn="ctr">
              <a:buNone/>
              <a:defRPr sz="2000">
                <a:solidFill>
                  <a:schemeClr val="accent2">
                    <a:lumMod val="25000"/>
                    <a:lumOff val="7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3" name="Title 1">
            <a:extLst>
              <a:ext uri="{FF2B5EF4-FFF2-40B4-BE49-F238E27FC236}">
                <a16:creationId xmlns:a16="http://schemas.microsoft.com/office/drawing/2014/main" id="{FB40E4AB-BC95-390E-BB4B-598BD5B19E19}"/>
              </a:ext>
            </a:extLst>
          </p:cNvPr>
          <p:cNvSpPr>
            <a:spLocks noGrp="1"/>
          </p:cNvSpPr>
          <p:nvPr>
            <p:ph type="title" hasCustomPrompt="1"/>
          </p:nvPr>
        </p:nvSpPr>
        <p:spPr>
          <a:xfrm>
            <a:off x="1097983" y="874700"/>
            <a:ext cx="4201528" cy="1454727"/>
          </a:xfrm>
          <a:prstGeom prst="rect">
            <a:avLst/>
          </a:prstGeom>
        </p:spPr>
        <p:txBody>
          <a:bodyPr lIns="45720" rIns="45720" anchor="b">
            <a:normAutofit/>
          </a:bodyPr>
          <a:lstStyle>
            <a:lvl1pPr>
              <a:defRPr sz="2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Header here</a:t>
            </a:r>
          </a:p>
        </p:txBody>
      </p:sp>
      <p:sp>
        <p:nvSpPr>
          <p:cNvPr id="25" name="Text Placeholder 3">
            <a:extLst>
              <a:ext uri="{FF2B5EF4-FFF2-40B4-BE49-F238E27FC236}">
                <a16:creationId xmlns:a16="http://schemas.microsoft.com/office/drawing/2014/main" id="{C0217AC8-8F29-B038-7966-E2A6937FA71F}"/>
              </a:ext>
            </a:extLst>
          </p:cNvPr>
          <p:cNvSpPr>
            <a:spLocks noGrp="1"/>
          </p:cNvSpPr>
          <p:nvPr>
            <p:ph type="body" sz="half" idx="2" hasCustomPrompt="1"/>
          </p:nvPr>
        </p:nvSpPr>
        <p:spPr>
          <a:xfrm>
            <a:off x="1097983" y="2628072"/>
            <a:ext cx="4201528" cy="3221038"/>
          </a:xfrm>
          <a:prstGeom prst="rect">
            <a:avLst/>
          </a:prstGeom>
        </p:spPr>
        <p:txBody>
          <a:bodyPr lIns="45720" rIns="45720"/>
          <a:lstStyle>
            <a:lvl1pPr marL="0" indent="0">
              <a:lnSpc>
                <a:spcPct val="100000"/>
              </a:lnSpc>
              <a:spcBef>
                <a:spcPts val="0"/>
              </a:spcBef>
              <a:spcAft>
                <a:spcPts val="6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Copy here.</a:t>
            </a:r>
          </a:p>
        </p:txBody>
      </p:sp>
      <p:sp>
        <p:nvSpPr>
          <p:cNvPr id="10" name="Date Placeholder 3">
            <a:extLst>
              <a:ext uri="{FF2B5EF4-FFF2-40B4-BE49-F238E27FC236}">
                <a16:creationId xmlns:a16="http://schemas.microsoft.com/office/drawing/2014/main" id="{4426EA22-2365-8FBB-6987-CCA274258915}"/>
              </a:ext>
            </a:extLst>
          </p:cNvPr>
          <p:cNvSpPr>
            <a:spLocks noGrp="1"/>
          </p:cNvSpPr>
          <p:nvPr>
            <p:ph type="dt" sz="half" idx="10"/>
          </p:nvPr>
        </p:nvSpPr>
        <p:spPr>
          <a:xfrm>
            <a:off x="10548542" y="6357608"/>
            <a:ext cx="1338262" cy="274324"/>
          </a:xfrm>
          <a:prstGeom prst="rect">
            <a:avLst/>
          </a:prstGeom>
        </p:spPr>
        <p:txBody>
          <a:bodyPr vert="horz" lIns="45720" tIns="45720" rIns="45720" bIns="45720" rtlCol="0" anchor="ctr"/>
          <a:lstStyle>
            <a:lvl1pPr algn="r">
              <a:defRPr sz="1000" b="0" i="0">
                <a:solidFill>
                  <a:schemeClr val="tx1">
                    <a:lumMod val="50000"/>
                    <a:lumOff val="50000"/>
                  </a:schemeClr>
                </a:solidFill>
                <a:latin typeface="Avenir Next LT Pro" panose="020B0504020202020204" pitchFamily="34" charset="77"/>
              </a:defRPr>
            </a:lvl1pPr>
          </a:lstStyle>
          <a:p>
            <a:fld id="{C90BC039-3B02-E04D-A301-375F30CAC55F}" type="datetime1">
              <a:rPr lang="en-US" smtClean="0"/>
              <a:t>4/22/2024</a:t>
            </a:fld>
            <a:endParaRPr lang="en-US" dirty="0"/>
          </a:p>
        </p:txBody>
      </p:sp>
      <p:sp>
        <p:nvSpPr>
          <p:cNvPr id="37" name="Slide Number Placeholder 5">
            <a:extLst>
              <a:ext uri="{FF2B5EF4-FFF2-40B4-BE49-F238E27FC236}">
                <a16:creationId xmlns:a16="http://schemas.microsoft.com/office/drawing/2014/main" id="{32BE1856-4D5D-FF57-B50A-1EEF9A0263DF}"/>
              </a:ext>
            </a:extLst>
          </p:cNvPr>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a:p>
        </p:txBody>
      </p:sp>
      <p:grpSp>
        <p:nvGrpSpPr>
          <p:cNvPr id="5" name="The Bridge - Left Rail Graphics">
            <a:extLst>
              <a:ext uri="{FF2B5EF4-FFF2-40B4-BE49-F238E27FC236}">
                <a16:creationId xmlns:a16="http://schemas.microsoft.com/office/drawing/2014/main" id="{9D13476D-540E-CF54-5E65-9029323D9006}"/>
              </a:ext>
            </a:extLst>
          </p:cNvPr>
          <p:cNvGrpSpPr>
            <a:grpSpLocks noChangeAspect="1"/>
          </p:cNvGrpSpPr>
          <p:nvPr userDrawn="1"/>
        </p:nvGrpSpPr>
        <p:grpSpPr>
          <a:xfrm>
            <a:off x="139269" y="367792"/>
            <a:ext cx="457031" cy="3535935"/>
            <a:chOff x="279468" y="733797"/>
            <a:chExt cx="914631" cy="7071869"/>
          </a:xfrm>
          <a:solidFill>
            <a:schemeClr val="accent2"/>
          </a:solidFill>
        </p:grpSpPr>
        <p:sp>
          <p:nvSpPr>
            <p:cNvPr id="6" name="E">
              <a:extLst>
                <a:ext uri="{FF2B5EF4-FFF2-40B4-BE49-F238E27FC236}">
                  <a16:creationId xmlns:a16="http://schemas.microsoft.com/office/drawing/2014/main" id="{20013F3B-3930-2A50-91C6-83AFACD647D4}"/>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a:p>
          </p:txBody>
        </p:sp>
        <p:sp>
          <p:nvSpPr>
            <p:cNvPr id="7" name="G">
              <a:extLst>
                <a:ext uri="{FF2B5EF4-FFF2-40B4-BE49-F238E27FC236}">
                  <a16:creationId xmlns:a16="http://schemas.microsoft.com/office/drawing/2014/main" id="{2069A7DF-C91A-B384-71AA-105A84A5A367}"/>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a:p>
          </p:txBody>
        </p:sp>
        <p:sp>
          <p:nvSpPr>
            <p:cNvPr id="38" name="D">
              <a:extLst>
                <a:ext uri="{FF2B5EF4-FFF2-40B4-BE49-F238E27FC236}">
                  <a16:creationId xmlns:a16="http://schemas.microsoft.com/office/drawing/2014/main" id="{3BD1C0C8-CFE4-063C-E7C6-F5B025423685}"/>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a:p>
          </p:txBody>
        </p:sp>
        <p:sp>
          <p:nvSpPr>
            <p:cNvPr id="39" name="I">
              <a:extLst>
                <a:ext uri="{FF2B5EF4-FFF2-40B4-BE49-F238E27FC236}">
                  <a16:creationId xmlns:a16="http://schemas.microsoft.com/office/drawing/2014/main" id="{E0791CD1-4EF4-4094-F0A1-B1BFF9B325C5}"/>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a:p>
          </p:txBody>
        </p:sp>
        <p:sp>
          <p:nvSpPr>
            <p:cNvPr id="40" name="R">
              <a:extLst>
                <a:ext uri="{FF2B5EF4-FFF2-40B4-BE49-F238E27FC236}">
                  <a16:creationId xmlns:a16="http://schemas.microsoft.com/office/drawing/2014/main" id="{2F6A6A77-D715-5706-860B-C843668A8EC1}"/>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a:p>
          </p:txBody>
        </p:sp>
        <p:sp>
          <p:nvSpPr>
            <p:cNvPr id="41" name="B">
              <a:extLst>
                <a:ext uri="{FF2B5EF4-FFF2-40B4-BE49-F238E27FC236}">
                  <a16:creationId xmlns:a16="http://schemas.microsoft.com/office/drawing/2014/main" id="{8066903A-669E-4E94-F72D-49BFE90612E0}"/>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a:p>
          </p:txBody>
        </p:sp>
        <p:sp>
          <p:nvSpPr>
            <p:cNvPr id="42" name="E">
              <a:extLst>
                <a:ext uri="{FF2B5EF4-FFF2-40B4-BE49-F238E27FC236}">
                  <a16:creationId xmlns:a16="http://schemas.microsoft.com/office/drawing/2014/main" id="{E37B0765-ABD3-7D3C-612E-2B266DE8E451}"/>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a:p>
          </p:txBody>
        </p:sp>
        <p:sp>
          <p:nvSpPr>
            <p:cNvPr id="43" name="H">
              <a:extLst>
                <a:ext uri="{FF2B5EF4-FFF2-40B4-BE49-F238E27FC236}">
                  <a16:creationId xmlns:a16="http://schemas.microsoft.com/office/drawing/2014/main" id="{0D8E8ACD-0B8F-9F62-1CB1-87C22FF299DF}"/>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a:p>
          </p:txBody>
        </p:sp>
        <p:sp>
          <p:nvSpPr>
            <p:cNvPr id="44" name="T">
              <a:extLst>
                <a:ext uri="{FF2B5EF4-FFF2-40B4-BE49-F238E27FC236}">
                  <a16:creationId xmlns:a16="http://schemas.microsoft.com/office/drawing/2014/main" id="{DAF14422-53DE-8BFF-49B9-482D4231FC66}"/>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a:p>
          </p:txBody>
        </p:sp>
        <p:sp>
          <p:nvSpPr>
            <p:cNvPr id="45" name="Bridge Graphic">
              <a:extLst>
                <a:ext uri="{FF2B5EF4-FFF2-40B4-BE49-F238E27FC236}">
                  <a16:creationId xmlns:a16="http://schemas.microsoft.com/office/drawing/2014/main" id="{05EAAB37-5B42-23F0-AB5B-3FC0CB982004}"/>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a:p>
          </p:txBody>
        </p:sp>
      </p:grpSp>
    </p:spTree>
    <p:extLst>
      <p:ext uri="{BB962C8B-B14F-4D97-AF65-F5344CB8AC3E}">
        <p14:creationId xmlns:p14="http://schemas.microsoft.com/office/powerpoint/2010/main" val="93861084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Half Page with Subtitle - Data &amp; AI">
    <p:spTree>
      <p:nvGrpSpPr>
        <p:cNvPr id="1" name=""/>
        <p:cNvGrpSpPr/>
        <p:nvPr/>
      </p:nvGrpSpPr>
      <p:grpSpPr>
        <a:xfrm>
          <a:off x="0" y="0"/>
          <a:ext cx="0" cy="0"/>
          <a:chOff x="0" y="0"/>
          <a:chExt cx="0" cy="0"/>
        </a:xfrm>
      </p:grpSpPr>
      <p:sp>
        <p:nvSpPr>
          <p:cNvPr id="3" name="Footer Placeholder 4">
            <a:extLst>
              <a:ext uri="{FF2B5EF4-FFF2-40B4-BE49-F238E27FC236}">
                <a16:creationId xmlns:a16="http://schemas.microsoft.com/office/drawing/2014/main" id="{A6199DF5-982A-3935-C8E2-36F558E59B42}"/>
              </a:ext>
            </a:extLst>
          </p:cNvPr>
          <p:cNvSpPr>
            <a:spLocks noGrp="1"/>
          </p:cNvSpPr>
          <p:nvPr>
            <p:ph type="ftr" sz="quarter" idx="3"/>
          </p:nvPr>
        </p:nvSpPr>
        <p:spPr>
          <a:xfrm>
            <a:off x="1111449" y="6357608"/>
            <a:ext cx="5071468"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a:p>
        </p:txBody>
      </p:sp>
      <p:sp>
        <p:nvSpPr>
          <p:cNvPr id="12" name="Picture Placeholder 2">
            <a:extLst>
              <a:ext uri="{FF2B5EF4-FFF2-40B4-BE49-F238E27FC236}">
                <a16:creationId xmlns:a16="http://schemas.microsoft.com/office/drawing/2014/main" id="{EA41E33E-FADD-4312-3D32-2893A5C62821}"/>
              </a:ext>
            </a:extLst>
          </p:cNvPr>
          <p:cNvSpPr>
            <a:spLocks noGrp="1"/>
          </p:cNvSpPr>
          <p:nvPr>
            <p:ph type="pic" idx="1"/>
          </p:nvPr>
        </p:nvSpPr>
        <p:spPr>
          <a:xfrm>
            <a:off x="6488113" y="0"/>
            <a:ext cx="5703887" cy="6858000"/>
          </a:xfrm>
          <a:prstGeom prst="rect">
            <a:avLst/>
          </a:prstGeom>
          <a:solidFill>
            <a:schemeClr val="accent2">
              <a:lumMod val="25000"/>
              <a:lumOff val="75000"/>
              <a:alpha val="50000"/>
            </a:schemeClr>
          </a:solidFill>
        </p:spPr>
        <p:txBody>
          <a:bodyPr anchor="ctr">
            <a:normAutofit/>
          </a:bodyPr>
          <a:lstStyle>
            <a:lvl1pPr marL="0" indent="0" algn="ctr">
              <a:buNone/>
              <a:defRPr sz="2000">
                <a:solidFill>
                  <a:schemeClr val="accent2">
                    <a:lumMod val="25000"/>
                    <a:lumOff val="7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10" name="Subheader Placeholder">
            <a:extLst>
              <a:ext uri="{FF2B5EF4-FFF2-40B4-BE49-F238E27FC236}">
                <a16:creationId xmlns:a16="http://schemas.microsoft.com/office/drawing/2014/main" id="{F9AB6A8D-C33A-8CAA-192E-97AED64BE631}"/>
              </a:ext>
            </a:extLst>
          </p:cNvPr>
          <p:cNvSpPr>
            <a:spLocks noGrp="1"/>
          </p:cNvSpPr>
          <p:nvPr>
            <p:ph type="body" sz="quarter" idx="13" hasCustomPrompt="1"/>
          </p:nvPr>
        </p:nvSpPr>
        <p:spPr>
          <a:xfrm>
            <a:off x="1101865" y="358538"/>
            <a:ext cx="3368535" cy="273050"/>
          </a:xfrm>
          <a:prstGeom prst="rect">
            <a:avLst/>
          </a:prstGeom>
        </p:spPr>
        <p:txBody>
          <a:bodyPr vert="horz" lIns="45720" tIns="45720" rIns="45720" bIns="45720" rtlCol="0" anchor="t">
            <a:normAutofit/>
          </a:bodyPr>
          <a:lstStyle>
            <a:lvl1pPr>
              <a:defRPr lang="en-US" sz="900" cap="all" spc="100" baseline="0" dirty="0" smtClean="0">
                <a:solidFill>
                  <a:schemeClr val="tx2"/>
                </a:solidFill>
                <a:latin typeface="+mj-lt"/>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sp>
        <p:nvSpPr>
          <p:cNvPr id="25" name="Date Placeholder 3">
            <a:extLst>
              <a:ext uri="{FF2B5EF4-FFF2-40B4-BE49-F238E27FC236}">
                <a16:creationId xmlns:a16="http://schemas.microsoft.com/office/drawing/2014/main" id="{3B966F73-5C9F-B0C3-D843-D7476108C3C0}"/>
              </a:ext>
            </a:extLst>
          </p:cNvPr>
          <p:cNvSpPr>
            <a:spLocks noGrp="1"/>
          </p:cNvSpPr>
          <p:nvPr>
            <p:ph type="dt" sz="half" idx="2"/>
          </p:nvPr>
        </p:nvSpPr>
        <p:spPr>
          <a:xfrm>
            <a:off x="10548542" y="6357608"/>
            <a:ext cx="1338262" cy="274324"/>
          </a:xfrm>
          <a:prstGeom prst="rect">
            <a:avLst/>
          </a:prstGeom>
        </p:spPr>
        <p:txBody>
          <a:bodyPr vert="horz" lIns="45720" tIns="45720" rIns="45720" bIns="45720" rtlCol="0" anchor="ctr"/>
          <a:lstStyle>
            <a:lvl1pPr algn="r">
              <a:defRPr sz="1000" b="0" i="0">
                <a:solidFill>
                  <a:schemeClr val="tx1">
                    <a:lumMod val="50000"/>
                    <a:lumOff val="50000"/>
                  </a:schemeClr>
                </a:solidFill>
                <a:latin typeface="Avenir Next LT Pro" panose="020B0504020202020204" pitchFamily="34" charset="77"/>
              </a:defRPr>
            </a:lvl1pPr>
          </a:lstStyle>
          <a:p>
            <a:fld id="{C90BC039-3B02-E04D-A301-375F30CAC55F}" type="datetime1">
              <a:rPr lang="en-US" smtClean="0"/>
              <a:t>4/22/2024</a:t>
            </a:fld>
            <a:endParaRPr lang="en-US" dirty="0"/>
          </a:p>
        </p:txBody>
      </p:sp>
      <p:sp>
        <p:nvSpPr>
          <p:cNvPr id="37" name="Slide Number Placeholder 5">
            <a:extLst>
              <a:ext uri="{FF2B5EF4-FFF2-40B4-BE49-F238E27FC236}">
                <a16:creationId xmlns:a16="http://schemas.microsoft.com/office/drawing/2014/main" id="{9249BF62-CCB5-42FC-4424-DA3062F2F0CD}"/>
              </a:ext>
            </a:extLst>
          </p:cNvPr>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a:p>
        </p:txBody>
      </p:sp>
      <p:grpSp>
        <p:nvGrpSpPr>
          <p:cNvPr id="5" name="The Bridge - Left Rail Graphics">
            <a:extLst>
              <a:ext uri="{FF2B5EF4-FFF2-40B4-BE49-F238E27FC236}">
                <a16:creationId xmlns:a16="http://schemas.microsoft.com/office/drawing/2014/main" id="{7067D63A-D2FB-0A6A-27ED-D9D00F48B2B2}"/>
              </a:ext>
            </a:extLst>
          </p:cNvPr>
          <p:cNvGrpSpPr>
            <a:grpSpLocks noChangeAspect="1"/>
          </p:cNvGrpSpPr>
          <p:nvPr userDrawn="1"/>
        </p:nvGrpSpPr>
        <p:grpSpPr>
          <a:xfrm>
            <a:off x="139269" y="367792"/>
            <a:ext cx="457031" cy="3535935"/>
            <a:chOff x="279468" y="733797"/>
            <a:chExt cx="914631" cy="7071869"/>
          </a:xfrm>
          <a:solidFill>
            <a:schemeClr val="accent2"/>
          </a:solidFill>
        </p:grpSpPr>
        <p:sp>
          <p:nvSpPr>
            <p:cNvPr id="6" name="E">
              <a:extLst>
                <a:ext uri="{FF2B5EF4-FFF2-40B4-BE49-F238E27FC236}">
                  <a16:creationId xmlns:a16="http://schemas.microsoft.com/office/drawing/2014/main" id="{A79EC24E-F226-3C70-FD1D-E130722E2CC2}"/>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a:p>
          </p:txBody>
        </p:sp>
        <p:sp>
          <p:nvSpPr>
            <p:cNvPr id="7" name="G">
              <a:extLst>
                <a:ext uri="{FF2B5EF4-FFF2-40B4-BE49-F238E27FC236}">
                  <a16:creationId xmlns:a16="http://schemas.microsoft.com/office/drawing/2014/main" id="{0373BCAC-437E-7E81-2A43-10BA6329835B}"/>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a:p>
          </p:txBody>
        </p:sp>
        <p:sp>
          <p:nvSpPr>
            <p:cNvPr id="9" name="D">
              <a:extLst>
                <a:ext uri="{FF2B5EF4-FFF2-40B4-BE49-F238E27FC236}">
                  <a16:creationId xmlns:a16="http://schemas.microsoft.com/office/drawing/2014/main" id="{32C86D89-89FD-705E-4646-05A2941B02BD}"/>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a:p>
          </p:txBody>
        </p:sp>
        <p:sp>
          <p:nvSpPr>
            <p:cNvPr id="38" name="I">
              <a:extLst>
                <a:ext uri="{FF2B5EF4-FFF2-40B4-BE49-F238E27FC236}">
                  <a16:creationId xmlns:a16="http://schemas.microsoft.com/office/drawing/2014/main" id="{A7EFD69F-84A7-2062-DA1B-6628939090FC}"/>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a:p>
          </p:txBody>
        </p:sp>
        <p:sp>
          <p:nvSpPr>
            <p:cNvPr id="39" name="R">
              <a:extLst>
                <a:ext uri="{FF2B5EF4-FFF2-40B4-BE49-F238E27FC236}">
                  <a16:creationId xmlns:a16="http://schemas.microsoft.com/office/drawing/2014/main" id="{13AA721B-2A0A-ABD8-7845-1E2622FF666A}"/>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a:p>
          </p:txBody>
        </p:sp>
        <p:sp>
          <p:nvSpPr>
            <p:cNvPr id="40" name="B">
              <a:extLst>
                <a:ext uri="{FF2B5EF4-FFF2-40B4-BE49-F238E27FC236}">
                  <a16:creationId xmlns:a16="http://schemas.microsoft.com/office/drawing/2014/main" id="{260075BE-5B7D-1854-48FF-3D4E24D6D7F6}"/>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a:p>
          </p:txBody>
        </p:sp>
        <p:sp>
          <p:nvSpPr>
            <p:cNvPr id="41" name="E">
              <a:extLst>
                <a:ext uri="{FF2B5EF4-FFF2-40B4-BE49-F238E27FC236}">
                  <a16:creationId xmlns:a16="http://schemas.microsoft.com/office/drawing/2014/main" id="{89596F5B-B53B-3949-D2B6-C949EDF3FAC7}"/>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a:p>
          </p:txBody>
        </p:sp>
        <p:sp>
          <p:nvSpPr>
            <p:cNvPr id="42" name="H">
              <a:extLst>
                <a:ext uri="{FF2B5EF4-FFF2-40B4-BE49-F238E27FC236}">
                  <a16:creationId xmlns:a16="http://schemas.microsoft.com/office/drawing/2014/main" id="{931079C6-42C1-ED2C-B943-D08AEA1F112E}"/>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a:p>
          </p:txBody>
        </p:sp>
        <p:sp>
          <p:nvSpPr>
            <p:cNvPr id="43" name="T">
              <a:extLst>
                <a:ext uri="{FF2B5EF4-FFF2-40B4-BE49-F238E27FC236}">
                  <a16:creationId xmlns:a16="http://schemas.microsoft.com/office/drawing/2014/main" id="{8DD4E2D6-0B8E-EDFD-15E6-3B5A0C1D3D2D}"/>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a:p>
          </p:txBody>
        </p:sp>
        <p:sp>
          <p:nvSpPr>
            <p:cNvPr id="44" name="Bridge Graphic">
              <a:extLst>
                <a:ext uri="{FF2B5EF4-FFF2-40B4-BE49-F238E27FC236}">
                  <a16:creationId xmlns:a16="http://schemas.microsoft.com/office/drawing/2014/main" id="{E582F90B-6BCC-D2CC-7509-38EE3D7C15EC}"/>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a:p>
          </p:txBody>
        </p:sp>
      </p:grpSp>
    </p:spTree>
    <p:extLst>
      <p:ext uri="{BB962C8B-B14F-4D97-AF65-F5344CB8AC3E}">
        <p14:creationId xmlns:p14="http://schemas.microsoft.com/office/powerpoint/2010/main" val="172109481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Title Slide - Experiences">
    <p:bg>
      <p:bgPr>
        <a:blipFill dpi="0" rotWithShape="1">
          <a:blip r:embed="rId2">
            <a:lum/>
          </a:blip>
          <a:srcRect/>
          <a:stretch>
            <a:fillRect t="-95000" b="-25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068004" y="1568372"/>
            <a:ext cx="7972758" cy="3721258"/>
          </a:xfrm>
          <a:prstGeom prst="rect">
            <a:avLst/>
          </a:prstGeom>
        </p:spPr>
        <p:txBody>
          <a:bodyPr anchor="ctr">
            <a:normAutofit/>
          </a:bodyPr>
          <a:lstStyle>
            <a:lvl1pPr algn="l" defTabSz="914400" rtl="0" eaLnBrk="1" latinLnBrk="0" hangingPunct="1">
              <a:lnSpc>
                <a:spcPct val="80000"/>
              </a:lnSpc>
              <a:spcBef>
                <a:spcPct val="0"/>
              </a:spcBef>
              <a:buNone/>
              <a:defRPr lang="en-US" sz="7200" b="0" i="0" kern="1200" baseline="0" dirty="0">
                <a:solidFill>
                  <a:schemeClr val="tx1"/>
                </a:solidFill>
                <a:latin typeface="Mercury Display" pitchFamily="50" charset="0"/>
                <a:ea typeface="+mj-ea"/>
                <a:cs typeface="+mj-cs"/>
              </a:defRPr>
            </a:lvl1pPr>
          </a:lstStyle>
          <a:p>
            <a:r>
              <a:rPr lang="en-US" dirty="0"/>
              <a:t>Title Here</a:t>
            </a:r>
          </a:p>
        </p:txBody>
      </p:sp>
      <p:sp>
        <p:nvSpPr>
          <p:cNvPr id="3" name="Date Placeholder 3">
            <a:extLst>
              <a:ext uri="{FF2B5EF4-FFF2-40B4-BE49-F238E27FC236}">
                <a16:creationId xmlns:a16="http://schemas.microsoft.com/office/drawing/2014/main" id="{37294BBD-CB2A-1D2C-6B94-65D62C04462A}"/>
              </a:ext>
            </a:extLst>
          </p:cNvPr>
          <p:cNvSpPr>
            <a:spLocks noGrp="1"/>
          </p:cNvSpPr>
          <p:nvPr>
            <p:ph type="dt" sz="half" idx="2"/>
          </p:nvPr>
        </p:nvSpPr>
        <p:spPr>
          <a:xfrm>
            <a:off x="10548542" y="6357608"/>
            <a:ext cx="1338262" cy="274324"/>
          </a:xfrm>
          <a:prstGeom prst="rect">
            <a:avLst/>
          </a:prstGeom>
        </p:spPr>
        <p:txBody>
          <a:bodyPr vert="horz" lIns="45720" tIns="45720" rIns="45720" bIns="45720" rtlCol="0" anchor="ctr"/>
          <a:lstStyle>
            <a:lvl1pPr algn="r">
              <a:defRPr sz="1000" b="0" i="0">
                <a:solidFill>
                  <a:schemeClr val="tx1">
                    <a:lumMod val="50000"/>
                    <a:lumOff val="50000"/>
                  </a:schemeClr>
                </a:solidFill>
                <a:latin typeface="Avenir Next LT Pro" panose="020B0504020202020204" pitchFamily="34" charset="77"/>
              </a:defRPr>
            </a:lvl1pPr>
          </a:lstStyle>
          <a:p>
            <a:fld id="{C90BC039-3B02-E04D-A301-375F30CAC55F}" type="datetime1">
              <a:rPr lang="en-US" smtClean="0"/>
              <a:t>4/22/2024</a:t>
            </a:fld>
            <a:endParaRPr lang="en-US" dirty="0"/>
          </a:p>
        </p:txBody>
      </p:sp>
      <p:sp>
        <p:nvSpPr>
          <p:cNvPr id="31" name="Footer Placeholder 4">
            <a:extLst>
              <a:ext uri="{FF2B5EF4-FFF2-40B4-BE49-F238E27FC236}">
                <a16:creationId xmlns:a16="http://schemas.microsoft.com/office/drawing/2014/main" id="{F2631039-D245-0513-3CCB-9617490C67AE}"/>
              </a:ext>
            </a:extLst>
          </p:cNvPr>
          <p:cNvSpPr>
            <a:spLocks noGrp="1"/>
          </p:cNvSpPr>
          <p:nvPr>
            <p:ph type="ftr" sz="quarter" idx="3"/>
          </p:nvPr>
        </p:nvSpPr>
        <p:spPr>
          <a:xfrm>
            <a:off x="1111449" y="6357608"/>
            <a:ext cx="8710414"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a:p>
        </p:txBody>
      </p:sp>
      <p:sp>
        <p:nvSpPr>
          <p:cNvPr id="32" name="Slide Number Placeholder 5">
            <a:extLst>
              <a:ext uri="{FF2B5EF4-FFF2-40B4-BE49-F238E27FC236}">
                <a16:creationId xmlns:a16="http://schemas.microsoft.com/office/drawing/2014/main" id="{23CA3C33-BA43-897B-4496-DC5A38E30F35}"/>
              </a:ext>
            </a:extLst>
          </p:cNvPr>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a:p>
        </p:txBody>
      </p:sp>
      <p:grpSp>
        <p:nvGrpSpPr>
          <p:cNvPr id="44" name="The Bridge - Left Rail Graphics">
            <a:extLst>
              <a:ext uri="{FF2B5EF4-FFF2-40B4-BE49-F238E27FC236}">
                <a16:creationId xmlns:a16="http://schemas.microsoft.com/office/drawing/2014/main" id="{B5640CE4-0A13-CDCA-41A9-EB1A05DA37FD}"/>
              </a:ext>
            </a:extLst>
          </p:cNvPr>
          <p:cNvGrpSpPr>
            <a:grpSpLocks noChangeAspect="1"/>
          </p:cNvGrpSpPr>
          <p:nvPr userDrawn="1"/>
        </p:nvGrpSpPr>
        <p:grpSpPr>
          <a:xfrm>
            <a:off x="139269" y="367792"/>
            <a:ext cx="457031" cy="3535935"/>
            <a:chOff x="279468" y="733797"/>
            <a:chExt cx="914631" cy="7071869"/>
          </a:xfrm>
          <a:solidFill>
            <a:schemeClr val="tx1"/>
          </a:solidFill>
        </p:grpSpPr>
        <p:sp>
          <p:nvSpPr>
            <p:cNvPr id="45" name="E">
              <a:extLst>
                <a:ext uri="{FF2B5EF4-FFF2-40B4-BE49-F238E27FC236}">
                  <a16:creationId xmlns:a16="http://schemas.microsoft.com/office/drawing/2014/main" id="{DE2C7124-C62F-7A29-2850-B8E281D61320}"/>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a:p>
          </p:txBody>
        </p:sp>
        <p:sp>
          <p:nvSpPr>
            <p:cNvPr id="46" name="G">
              <a:extLst>
                <a:ext uri="{FF2B5EF4-FFF2-40B4-BE49-F238E27FC236}">
                  <a16:creationId xmlns:a16="http://schemas.microsoft.com/office/drawing/2014/main" id="{78EA4F7A-D15C-2E32-45BD-455DF79283BB}"/>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a:p>
          </p:txBody>
        </p:sp>
        <p:sp>
          <p:nvSpPr>
            <p:cNvPr id="47" name="D">
              <a:extLst>
                <a:ext uri="{FF2B5EF4-FFF2-40B4-BE49-F238E27FC236}">
                  <a16:creationId xmlns:a16="http://schemas.microsoft.com/office/drawing/2014/main" id="{133F7D9A-A430-37DF-EC6E-B866955CA7F6}"/>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a:p>
          </p:txBody>
        </p:sp>
        <p:sp>
          <p:nvSpPr>
            <p:cNvPr id="48" name="I">
              <a:extLst>
                <a:ext uri="{FF2B5EF4-FFF2-40B4-BE49-F238E27FC236}">
                  <a16:creationId xmlns:a16="http://schemas.microsoft.com/office/drawing/2014/main" id="{27031E76-53B9-D65F-4EA6-871440A2551B}"/>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a:p>
          </p:txBody>
        </p:sp>
        <p:sp>
          <p:nvSpPr>
            <p:cNvPr id="49" name="R">
              <a:extLst>
                <a:ext uri="{FF2B5EF4-FFF2-40B4-BE49-F238E27FC236}">
                  <a16:creationId xmlns:a16="http://schemas.microsoft.com/office/drawing/2014/main" id="{C7F48266-31F4-908B-30FA-7FF73E3030F2}"/>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a:p>
          </p:txBody>
        </p:sp>
        <p:sp>
          <p:nvSpPr>
            <p:cNvPr id="50" name="B">
              <a:extLst>
                <a:ext uri="{FF2B5EF4-FFF2-40B4-BE49-F238E27FC236}">
                  <a16:creationId xmlns:a16="http://schemas.microsoft.com/office/drawing/2014/main" id="{F5A6229D-53F1-DBD7-B8F7-AD253FEB93C6}"/>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a:p>
          </p:txBody>
        </p:sp>
        <p:sp>
          <p:nvSpPr>
            <p:cNvPr id="51" name="E">
              <a:extLst>
                <a:ext uri="{FF2B5EF4-FFF2-40B4-BE49-F238E27FC236}">
                  <a16:creationId xmlns:a16="http://schemas.microsoft.com/office/drawing/2014/main" id="{169DE6F3-F4A6-233E-DCE8-934C795F5FC0}"/>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a:p>
          </p:txBody>
        </p:sp>
        <p:sp>
          <p:nvSpPr>
            <p:cNvPr id="52" name="H">
              <a:extLst>
                <a:ext uri="{FF2B5EF4-FFF2-40B4-BE49-F238E27FC236}">
                  <a16:creationId xmlns:a16="http://schemas.microsoft.com/office/drawing/2014/main" id="{C8BA06F0-A55F-6E0A-1B48-52EB326ED14E}"/>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a:p>
          </p:txBody>
        </p:sp>
        <p:sp>
          <p:nvSpPr>
            <p:cNvPr id="53" name="T">
              <a:extLst>
                <a:ext uri="{FF2B5EF4-FFF2-40B4-BE49-F238E27FC236}">
                  <a16:creationId xmlns:a16="http://schemas.microsoft.com/office/drawing/2014/main" id="{13C9F8FD-5ADE-37AE-C4A4-86A48822B1BD}"/>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a:p>
          </p:txBody>
        </p:sp>
        <p:sp>
          <p:nvSpPr>
            <p:cNvPr id="54" name="Bridge Graphic">
              <a:extLst>
                <a:ext uri="{FF2B5EF4-FFF2-40B4-BE49-F238E27FC236}">
                  <a16:creationId xmlns:a16="http://schemas.microsoft.com/office/drawing/2014/main" id="{0EA6847F-D1F4-7446-1686-02EC20C3F5D3}"/>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a:p>
          </p:txBody>
        </p:sp>
      </p:grpSp>
    </p:spTree>
    <p:extLst>
      <p:ext uri="{BB962C8B-B14F-4D97-AF65-F5344CB8AC3E}">
        <p14:creationId xmlns:p14="http://schemas.microsoft.com/office/powerpoint/2010/main" val="2933629242"/>
      </p:ext>
    </p:extLst>
  </p:cSld>
  <p:clrMapOvr>
    <a:overrideClrMapping bg1="dk1" tx1="lt1" bg2="dk2" tx2="lt2" accent1="accent1" accent2="accent2" accent3="accent3" accent4="accent4" accent5="accent5" accent6="accent6" hlink="hlink" folHlink="folHlink"/>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1_Blank with Subheader - Data &amp; AI">
    <p:spTree>
      <p:nvGrpSpPr>
        <p:cNvPr id="1" name=""/>
        <p:cNvGrpSpPr/>
        <p:nvPr/>
      </p:nvGrpSpPr>
      <p:grpSpPr>
        <a:xfrm>
          <a:off x="0" y="0"/>
          <a:ext cx="0" cy="0"/>
          <a:chOff x="0" y="0"/>
          <a:chExt cx="0" cy="0"/>
        </a:xfrm>
      </p:grpSpPr>
      <p:sp>
        <p:nvSpPr>
          <p:cNvPr id="3" name="Subheader Placeholder">
            <a:extLst>
              <a:ext uri="{FF2B5EF4-FFF2-40B4-BE49-F238E27FC236}">
                <a16:creationId xmlns:a16="http://schemas.microsoft.com/office/drawing/2014/main" id="{2E0FCBC2-2AA4-DBAB-6AFB-39275F398FD5}"/>
              </a:ext>
            </a:extLst>
          </p:cNvPr>
          <p:cNvSpPr>
            <a:spLocks noGrp="1"/>
          </p:cNvSpPr>
          <p:nvPr>
            <p:ph type="body" sz="quarter" idx="13" hasCustomPrompt="1"/>
          </p:nvPr>
        </p:nvSpPr>
        <p:spPr>
          <a:xfrm>
            <a:off x="1101865" y="358538"/>
            <a:ext cx="3368535" cy="273050"/>
          </a:xfrm>
          <a:prstGeom prst="rect">
            <a:avLst/>
          </a:prstGeom>
        </p:spPr>
        <p:txBody>
          <a:bodyPr vert="horz" lIns="45720" tIns="45720" rIns="45720" bIns="45720" rtlCol="0" anchor="t">
            <a:normAutofit/>
          </a:bodyPr>
          <a:lstStyle>
            <a:lvl1pPr>
              <a:defRPr lang="en-US" sz="900" cap="all" spc="100" baseline="0" dirty="0" smtClean="0">
                <a:solidFill>
                  <a:schemeClr val="tx2"/>
                </a:solidFill>
                <a:latin typeface="+mj-lt"/>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sp>
        <p:nvSpPr>
          <p:cNvPr id="4" name="Date Placeholder 3">
            <a:extLst>
              <a:ext uri="{FF2B5EF4-FFF2-40B4-BE49-F238E27FC236}">
                <a16:creationId xmlns:a16="http://schemas.microsoft.com/office/drawing/2014/main" id="{C294EF5E-D418-BF7B-D303-42F48FAABA4E}"/>
              </a:ext>
            </a:extLst>
          </p:cNvPr>
          <p:cNvSpPr>
            <a:spLocks noGrp="1"/>
          </p:cNvSpPr>
          <p:nvPr>
            <p:ph type="dt" sz="half" idx="2"/>
          </p:nvPr>
        </p:nvSpPr>
        <p:spPr>
          <a:xfrm>
            <a:off x="10548542" y="6357608"/>
            <a:ext cx="1338262" cy="274324"/>
          </a:xfrm>
          <a:prstGeom prst="rect">
            <a:avLst/>
          </a:prstGeom>
        </p:spPr>
        <p:txBody>
          <a:bodyPr vert="horz" lIns="45720" tIns="45720" rIns="45720" bIns="45720" rtlCol="0" anchor="ctr"/>
          <a:lstStyle>
            <a:lvl1pPr algn="r">
              <a:defRPr sz="1000" b="0" i="0">
                <a:solidFill>
                  <a:schemeClr val="tx1">
                    <a:lumMod val="50000"/>
                    <a:lumOff val="50000"/>
                  </a:schemeClr>
                </a:solidFill>
                <a:latin typeface="Avenir Next LT Pro" panose="020B0504020202020204" pitchFamily="34" charset="77"/>
              </a:defRPr>
            </a:lvl1pPr>
          </a:lstStyle>
          <a:p>
            <a:fld id="{C90BC039-3B02-E04D-A301-375F30CAC55F}" type="datetime1">
              <a:rPr lang="en-US" smtClean="0"/>
              <a:t>4/22/2024</a:t>
            </a:fld>
            <a:endParaRPr lang="en-US" dirty="0"/>
          </a:p>
        </p:txBody>
      </p:sp>
      <p:sp>
        <p:nvSpPr>
          <p:cNvPr id="9" name="Footer Placeholder 4">
            <a:extLst>
              <a:ext uri="{FF2B5EF4-FFF2-40B4-BE49-F238E27FC236}">
                <a16:creationId xmlns:a16="http://schemas.microsoft.com/office/drawing/2014/main" id="{56F6CE59-CA30-EBF1-0BE4-4B85E1D4ACAD}"/>
              </a:ext>
            </a:extLst>
          </p:cNvPr>
          <p:cNvSpPr>
            <a:spLocks noGrp="1"/>
          </p:cNvSpPr>
          <p:nvPr>
            <p:ph type="ftr" sz="quarter" idx="3"/>
          </p:nvPr>
        </p:nvSpPr>
        <p:spPr>
          <a:xfrm>
            <a:off x="1111449" y="6357608"/>
            <a:ext cx="8710414"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a:p>
        </p:txBody>
      </p:sp>
      <p:sp>
        <p:nvSpPr>
          <p:cNvPr id="10" name="Slide Number Placeholder 5">
            <a:extLst>
              <a:ext uri="{FF2B5EF4-FFF2-40B4-BE49-F238E27FC236}">
                <a16:creationId xmlns:a16="http://schemas.microsoft.com/office/drawing/2014/main" id="{4927CD7A-BB00-C681-9C77-DE793C5DD203}"/>
              </a:ext>
            </a:extLst>
          </p:cNvPr>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a:p>
        </p:txBody>
      </p:sp>
      <p:grpSp>
        <p:nvGrpSpPr>
          <p:cNvPr id="2" name="The Bridge - Left Rail Graphics">
            <a:extLst>
              <a:ext uri="{FF2B5EF4-FFF2-40B4-BE49-F238E27FC236}">
                <a16:creationId xmlns:a16="http://schemas.microsoft.com/office/drawing/2014/main" id="{9818934F-2BFD-BD94-35E1-C2426EB5DEB1}"/>
              </a:ext>
            </a:extLst>
          </p:cNvPr>
          <p:cNvGrpSpPr>
            <a:grpSpLocks noChangeAspect="1"/>
          </p:cNvGrpSpPr>
          <p:nvPr userDrawn="1"/>
        </p:nvGrpSpPr>
        <p:grpSpPr>
          <a:xfrm>
            <a:off x="139269" y="367792"/>
            <a:ext cx="457031" cy="3535935"/>
            <a:chOff x="279468" y="733797"/>
            <a:chExt cx="914631" cy="7071869"/>
          </a:xfrm>
          <a:solidFill>
            <a:schemeClr val="accent4"/>
          </a:solidFill>
        </p:grpSpPr>
        <p:sp>
          <p:nvSpPr>
            <p:cNvPr id="5" name="E">
              <a:extLst>
                <a:ext uri="{FF2B5EF4-FFF2-40B4-BE49-F238E27FC236}">
                  <a16:creationId xmlns:a16="http://schemas.microsoft.com/office/drawing/2014/main" id="{67C758A7-4593-AE5F-F303-29A3F0BC76EB}"/>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a:p>
          </p:txBody>
        </p:sp>
        <p:sp>
          <p:nvSpPr>
            <p:cNvPr id="6" name="G">
              <a:extLst>
                <a:ext uri="{FF2B5EF4-FFF2-40B4-BE49-F238E27FC236}">
                  <a16:creationId xmlns:a16="http://schemas.microsoft.com/office/drawing/2014/main" id="{CC485BD8-58FC-2BA1-73A7-04E2F90798DC}"/>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a:p>
          </p:txBody>
        </p:sp>
        <p:sp>
          <p:nvSpPr>
            <p:cNvPr id="7" name="D">
              <a:extLst>
                <a:ext uri="{FF2B5EF4-FFF2-40B4-BE49-F238E27FC236}">
                  <a16:creationId xmlns:a16="http://schemas.microsoft.com/office/drawing/2014/main" id="{6C1EB151-F42C-EC8C-FB2B-276002F13471}"/>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a:p>
          </p:txBody>
        </p:sp>
        <p:sp>
          <p:nvSpPr>
            <p:cNvPr id="11" name="I">
              <a:extLst>
                <a:ext uri="{FF2B5EF4-FFF2-40B4-BE49-F238E27FC236}">
                  <a16:creationId xmlns:a16="http://schemas.microsoft.com/office/drawing/2014/main" id="{3587D947-154C-C101-0AFC-97B05FC40312}"/>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a:p>
          </p:txBody>
        </p:sp>
        <p:sp>
          <p:nvSpPr>
            <p:cNvPr id="12" name="R">
              <a:extLst>
                <a:ext uri="{FF2B5EF4-FFF2-40B4-BE49-F238E27FC236}">
                  <a16:creationId xmlns:a16="http://schemas.microsoft.com/office/drawing/2014/main" id="{FEFCE466-6B40-3950-E10D-5C7FD84D7522}"/>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a:p>
          </p:txBody>
        </p:sp>
        <p:sp>
          <p:nvSpPr>
            <p:cNvPr id="13" name="B">
              <a:extLst>
                <a:ext uri="{FF2B5EF4-FFF2-40B4-BE49-F238E27FC236}">
                  <a16:creationId xmlns:a16="http://schemas.microsoft.com/office/drawing/2014/main" id="{37A754A1-583F-3954-FB09-2012DF05F5D7}"/>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a:p>
          </p:txBody>
        </p:sp>
        <p:sp>
          <p:nvSpPr>
            <p:cNvPr id="14" name="E">
              <a:extLst>
                <a:ext uri="{FF2B5EF4-FFF2-40B4-BE49-F238E27FC236}">
                  <a16:creationId xmlns:a16="http://schemas.microsoft.com/office/drawing/2014/main" id="{BE33B4AD-DCF2-B4F5-2B6A-E3A1E80DBD6F}"/>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a:p>
          </p:txBody>
        </p:sp>
        <p:sp>
          <p:nvSpPr>
            <p:cNvPr id="15" name="H">
              <a:extLst>
                <a:ext uri="{FF2B5EF4-FFF2-40B4-BE49-F238E27FC236}">
                  <a16:creationId xmlns:a16="http://schemas.microsoft.com/office/drawing/2014/main" id="{6929F168-C8AC-3A24-993C-4C8F3DAF8E88}"/>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a:p>
          </p:txBody>
        </p:sp>
        <p:sp>
          <p:nvSpPr>
            <p:cNvPr id="16" name="T">
              <a:extLst>
                <a:ext uri="{FF2B5EF4-FFF2-40B4-BE49-F238E27FC236}">
                  <a16:creationId xmlns:a16="http://schemas.microsoft.com/office/drawing/2014/main" id="{BF70F454-BB50-6495-EB6B-524A0C9F9A9C}"/>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a:p>
          </p:txBody>
        </p:sp>
        <p:sp>
          <p:nvSpPr>
            <p:cNvPr id="17" name="Bridge Graphic">
              <a:extLst>
                <a:ext uri="{FF2B5EF4-FFF2-40B4-BE49-F238E27FC236}">
                  <a16:creationId xmlns:a16="http://schemas.microsoft.com/office/drawing/2014/main" id="{AC61A85C-2585-2A13-D13B-29482AB928A6}"/>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a:p>
          </p:txBody>
        </p:sp>
      </p:grpSp>
    </p:spTree>
    <p:extLst>
      <p:ext uri="{BB962C8B-B14F-4D97-AF65-F5344CB8AC3E}">
        <p14:creationId xmlns:p14="http://schemas.microsoft.com/office/powerpoint/2010/main" val="420566904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Half Page with Content and Subtitle Subheader - Experiences">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E7DFF8B9-1930-7988-7599-DD229E5A2CEA}"/>
              </a:ext>
            </a:extLst>
          </p:cNvPr>
          <p:cNvSpPr>
            <a:spLocks noGrp="1"/>
          </p:cNvSpPr>
          <p:nvPr>
            <p:ph type="ftr" sz="quarter" idx="3"/>
          </p:nvPr>
        </p:nvSpPr>
        <p:spPr>
          <a:xfrm>
            <a:off x="1111449" y="6357608"/>
            <a:ext cx="5071468"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a:p>
        </p:txBody>
      </p:sp>
      <p:sp>
        <p:nvSpPr>
          <p:cNvPr id="23" name="Title 1">
            <a:extLst>
              <a:ext uri="{FF2B5EF4-FFF2-40B4-BE49-F238E27FC236}">
                <a16:creationId xmlns:a16="http://schemas.microsoft.com/office/drawing/2014/main" id="{FB40E4AB-BC95-390E-BB4B-598BD5B19E19}"/>
              </a:ext>
            </a:extLst>
          </p:cNvPr>
          <p:cNvSpPr>
            <a:spLocks noGrp="1"/>
          </p:cNvSpPr>
          <p:nvPr>
            <p:ph type="title" hasCustomPrompt="1"/>
          </p:nvPr>
        </p:nvSpPr>
        <p:spPr>
          <a:xfrm>
            <a:off x="1097983" y="874700"/>
            <a:ext cx="4201528" cy="1454727"/>
          </a:xfrm>
          <a:prstGeom prst="rect">
            <a:avLst/>
          </a:prstGeom>
        </p:spPr>
        <p:txBody>
          <a:bodyPr lIns="45720" rIns="45720" anchor="b">
            <a:normAutofit/>
          </a:bodyPr>
          <a:lstStyle>
            <a:lvl1pPr>
              <a:defRPr sz="2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Header here</a:t>
            </a:r>
          </a:p>
        </p:txBody>
      </p:sp>
      <p:sp>
        <p:nvSpPr>
          <p:cNvPr id="25" name="Text Placeholder 3">
            <a:extLst>
              <a:ext uri="{FF2B5EF4-FFF2-40B4-BE49-F238E27FC236}">
                <a16:creationId xmlns:a16="http://schemas.microsoft.com/office/drawing/2014/main" id="{C0217AC8-8F29-B038-7966-E2A6937FA71F}"/>
              </a:ext>
            </a:extLst>
          </p:cNvPr>
          <p:cNvSpPr>
            <a:spLocks noGrp="1"/>
          </p:cNvSpPr>
          <p:nvPr>
            <p:ph type="body" sz="half" idx="2" hasCustomPrompt="1"/>
          </p:nvPr>
        </p:nvSpPr>
        <p:spPr>
          <a:xfrm>
            <a:off x="1097983" y="2628072"/>
            <a:ext cx="4201528" cy="3221038"/>
          </a:xfrm>
          <a:prstGeom prst="rect">
            <a:avLst/>
          </a:prstGeom>
        </p:spPr>
        <p:txBody>
          <a:bodyPr lIns="45720" rIns="45720"/>
          <a:lstStyle>
            <a:lvl1pPr marL="0" indent="0">
              <a:lnSpc>
                <a:spcPct val="100000"/>
              </a:lnSpc>
              <a:spcBef>
                <a:spcPts val="0"/>
              </a:spcBef>
              <a:spcAft>
                <a:spcPts val="6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Copy here</a:t>
            </a:r>
          </a:p>
        </p:txBody>
      </p:sp>
      <p:sp>
        <p:nvSpPr>
          <p:cNvPr id="38" name="Date Placeholder 3">
            <a:extLst>
              <a:ext uri="{FF2B5EF4-FFF2-40B4-BE49-F238E27FC236}">
                <a16:creationId xmlns:a16="http://schemas.microsoft.com/office/drawing/2014/main" id="{63AA0371-2730-FF85-05A0-BB0AEC2ECCBC}"/>
              </a:ext>
            </a:extLst>
          </p:cNvPr>
          <p:cNvSpPr>
            <a:spLocks noGrp="1"/>
          </p:cNvSpPr>
          <p:nvPr>
            <p:ph type="dt" sz="half" idx="14"/>
          </p:nvPr>
        </p:nvSpPr>
        <p:spPr>
          <a:xfrm>
            <a:off x="10548542" y="6357608"/>
            <a:ext cx="1338262" cy="274324"/>
          </a:xfrm>
          <a:prstGeom prst="rect">
            <a:avLst/>
          </a:prstGeom>
        </p:spPr>
        <p:txBody>
          <a:bodyPr vert="horz" lIns="45720" tIns="45720" rIns="45720" bIns="45720" rtlCol="0" anchor="ctr"/>
          <a:lstStyle>
            <a:lvl1pPr algn="r">
              <a:defRPr sz="1000" b="0" i="0">
                <a:solidFill>
                  <a:schemeClr val="tx1">
                    <a:lumMod val="50000"/>
                    <a:lumOff val="50000"/>
                  </a:schemeClr>
                </a:solidFill>
                <a:latin typeface="Avenir Next LT Pro" panose="020B0504020202020204" pitchFamily="34" charset="77"/>
              </a:defRPr>
            </a:lvl1pPr>
          </a:lstStyle>
          <a:p>
            <a:fld id="{C90BC039-3B02-E04D-A301-375F30CAC55F}" type="datetime1">
              <a:rPr lang="en-US" smtClean="0"/>
              <a:t>4/22/2024</a:t>
            </a:fld>
            <a:endParaRPr lang="en-US" dirty="0"/>
          </a:p>
        </p:txBody>
      </p:sp>
      <p:sp>
        <p:nvSpPr>
          <p:cNvPr id="40" name="Slide Number Placeholder 5">
            <a:extLst>
              <a:ext uri="{FF2B5EF4-FFF2-40B4-BE49-F238E27FC236}">
                <a16:creationId xmlns:a16="http://schemas.microsoft.com/office/drawing/2014/main" id="{4A783226-21D3-CA77-F138-C05ABFC408E2}"/>
              </a:ext>
            </a:extLst>
          </p:cNvPr>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a:p>
        </p:txBody>
      </p:sp>
      <p:sp>
        <p:nvSpPr>
          <p:cNvPr id="18" name="Subheader Placeholder">
            <a:extLst>
              <a:ext uri="{FF2B5EF4-FFF2-40B4-BE49-F238E27FC236}">
                <a16:creationId xmlns:a16="http://schemas.microsoft.com/office/drawing/2014/main" id="{DA69D2BA-F560-8EDD-27D6-C62B24D05267}"/>
              </a:ext>
            </a:extLst>
          </p:cNvPr>
          <p:cNvSpPr>
            <a:spLocks noGrp="1"/>
          </p:cNvSpPr>
          <p:nvPr>
            <p:ph type="body" sz="quarter" idx="13" hasCustomPrompt="1"/>
          </p:nvPr>
        </p:nvSpPr>
        <p:spPr>
          <a:xfrm>
            <a:off x="1101865" y="358538"/>
            <a:ext cx="3368535" cy="273050"/>
          </a:xfrm>
          <a:prstGeom prst="rect">
            <a:avLst/>
          </a:prstGeom>
        </p:spPr>
        <p:txBody>
          <a:bodyPr vert="horz" lIns="45720" tIns="45720" rIns="45720" bIns="45720" rtlCol="0" anchor="t">
            <a:normAutofit/>
          </a:bodyPr>
          <a:lstStyle>
            <a:lvl1pPr>
              <a:defRPr lang="en-US" sz="900" cap="all" spc="100" baseline="0" dirty="0" smtClean="0">
                <a:solidFill>
                  <a:schemeClr val="tx2"/>
                </a:solidFill>
                <a:latin typeface="+mj-lt"/>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grpSp>
        <p:nvGrpSpPr>
          <p:cNvPr id="19" name="The Bridge - Left Rail Graphics">
            <a:extLst>
              <a:ext uri="{FF2B5EF4-FFF2-40B4-BE49-F238E27FC236}">
                <a16:creationId xmlns:a16="http://schemas.microsoft.com/office/drawing/2014/main" id="{222147BA-AA0D-FCA8-433A-EBF4934C629C}"/>
              </a:ext>
            </a:extLst>
          </p:cNvPr>
          <p:cNvGrpSpPr>
            <a:grpSpLocks noChangeAspect="1"/>
          </p:cNvGrpSpPr>
          <p:nvPr userDrawn="1"/>
        </p:nvGrpSpPr>
        <p:grpSpPr>
          <a:xfrm>
            <a:off x="139269" y="367792"/>
            <a:ext cx="457031" cy="3535935"/>
            <a:chOff x="279468" y="733797"/>
            <a:chExt cx="914631" cy="7071869"/>
          </a:xfrm>
          <a:solidFill>
            <a:schemeClr val="accent4"/>
          </a:solidFill>
        </p:grpSpPr>
        <p:sp>
          <p:nvSpPr>
            <p:cNvPr id="20" name="E">
              <a:extLst>
                <a:ext uri="{FF2B5EF4-FFF2-40B4-BE49-F238E27FC236}">
                  <a16:creationId xmlns:a16="http://schemas.microsoft.com/office/drawing/2014/main" id="{FEBFB80B-426B-9B89-3CA0-F8FF2746CA41}"/>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a:p>
          </p:txBody>
        </p:sp>
        <p:sp>
          <p:nvSpPr>
            <p:cNvPr id="21" name="G">
              <a:extLst>
                <a:ext uri="{FF2B5EF4-FFF2-40B4-BE49-F238E27FC236}">
                  <a16:creationId xmlns:a16="http://schemas.microsoft.com/office/drawing/2014/main" id="{A5B29959-303B-EA18-D850-48D306C92AEE}"/>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a:p>
          </p:txBody>
        </p:sp>
        <p:sp>
          <p:nvSpPr>
            <p:cNvPr id="22" name="D">
              <a:extLst>
                <a:ext uri="{FF2B5EF4-FFF2-40B4-BE49-F238E27FC236}">
                  <a16:creationId xmlns:a16="http://schemas.microsoft.com/office/drawing/2014/main" id="{97F1E9C5-102E-F311-0B4F-9AED73CA9880}"/>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a:p>
          </p:txBody>
        </p:sp>
        <p:sp>
          <p:nvSpPr>
            <p:cNvPr id="24" name="I">
              <a:extLst>
                <a:ext uri="{FF2B5EF4-FFF2-40B4-BE49-F238E27FC236}">
                  <a16:creationId xmlns:a16="http://schemas.microsoft.com/office/drawing/2014/main" id="{3CA4C7C1-5025-0ED1-30F9-518CAA14993F}"/>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a:p>
          </p:txBody>
        </p:sp>
        <p:sp>
          <p:nvSpPr>
            <p:cNvPr id="26" name="R">
              <a:extLst>
                <a:ext uri="{FF2B5EF4-FFF2-40B4-BE49-F238E27FC236}">
                  <a16:creationId xmlns:a16="http://schemas.microsoft.com/office/drawing/2014/main" id="{16755282-43A5-9936-025F-541CA5593640}"/>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a:p>
          </p:txBody>
        </p:sp>
        <p:sp>
          <p:nvSpPr>
            <p:cNvPr id="27" name="B">
              <a:extLst>
                <a:ext uri="{FF2B5EF4-FFF2-40B4-BE49-F238E27FC236}">
                  <a16:creationId xmlns:a16="http://schemas.microsoft.com/office/drawing/2014/main" id="{0C88EFB7-E071-8C6D-52F6-D063D3BEE30A}"/>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a:p>
          </p:txBody>
        </p:sp>
        <p:sp>
          <p:nvSpPr>
            <p:cNvPr id="28" name="E">
              <a:extLst>
                <a:ext uri="{FF2B5EF4-FFF2-40B4-BE49-F238E27FC236}">
                  <a16:creationId xmlns:a16="http://schemas.microsoft.com/office/drawing/2014/main" id="{A09B9942-AA74-ECAB-64C7-CD1A9C747691}"/>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a:p>
          </p:txBody>
        </p:sp>
        <p:sp>
          <p:nvSpPr>
            <p:cNvPr id="29" name="H">
              <a:extLst>
                <a:ext uri="{FF2B5EF4-FFF2-40B4-BE49-F238E27FC236}">
                  <a16:creationId xmlns:a16="http://schemas.microsoft.com/office/drawing/2014/main" id="{D4340F26-09BB-2FF5-C216-4536CE1B742A}"/>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a:p>
          </p:txBody>
        </p:sp>
        <p:sp>
          <p:nvSpPr>
            <p:cNvPr id="30" name="T">
              <a:extLst>
                <a:ext uri="{FF2B5EF4-FFF2-40B4-BE49-F238E27FC236}">
                  <a16:creationId xmlns:a16="http://schemas.microsoft.com/office/drawing/2014/main" id="{F9E52C00-7535-0649-2AFB-E4EB4C1C4B5B}"/>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a:p>
          </p:txBody>
        </p:sp>
        <p:sp>
          <p:nvSpPr>
            <p:cNvPr id="31" name="Bridge Graphic">
              <a:extLst>
                <a:ext uri="{FF2B5EF4-FFF2-40B4-BE49-F238E27FC236}">
                  <a16:creationId xmlns:a16="http://schemas.microsoft.com/office/drawing/2014/main" id="{086603FD-526A-BF71-166D-73B56650564B}"/>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a:p>
          </p:txBody>
        </p:sp>
      </p:grpSp>
      <p:sp>
        <p:nvSpPr>
          <p:cNvPr id="3" name="Picture Placeholder 2">
            <a:extLst>
              <a:ext uri="{FF2B5EF4-FFF2-40B4-BE49-F238E27FC236}">
                <a16:creationId xmlns:a16="http://schemas.microsoft.com/office/drawing/2014/main" id="{FF30F50D-4E94-0199-4043-9BA27390254A}"/>
              </a:ext>
            </a:extLst>
          </p:cNvPr>
          <p:cNvSpPr>
            <a:spLocks noGrp="1"/>
          </p:cNvSpPr>
          <p:nvPr>
            <p:ph type="pic" idx="1"/>
          </p:nvPr>
        </p:nvSpPr>
        <p:spPr>
          <a:xfrm>
            <a:off x="6488113" y="0"/>
            <a:ext cx="5703887" cy="6858000"/>
          </a:xfrm>
          <a:solidFill>
            <a:schemeClr val="accent4">
              <a:lumMod val="20000"/>
              <a:lumOff val="80000"/>
              <a:alpha val="30062"/>
            </a:schemeClr>
          </a:solidFill>
        </p:spPr>
        <p:txBody>
          <a:bodyPr anchor="ctr">
            <a:normAutofit/>
          </a:bodyPr>
          <a:lstStyle>
            <a:lvl1pPr marL="0" indent="0" algn="ctr">
              <a:buNone/>
              <a:defRPr sz="2000">
                <a:solidFill>
                  <a:schemeClr val="accent4">
                    <a:alpha val="25028"/>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Tree>
    <p:extLst>
      <p:ext uri="{BB962C8B-B14F-4D97-AF65-F5344CB8AC3E}">
        <p14:creationId xmlns:p14="http://schemas.microsoft.com/office/powerpoint/2010/main" val="330696449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Half Page with Content - Experiences">
    <p:spTree>
      <p:nvGrpSpPr>
        <p:cNvPr id="1" name=""/>
        <p:cNvGrpSpPr/>
        <p:nvPr/>
      </p:nvGrpSpPr>
      <p:grpSpPr>
        <a:xfrm>
          <a:off x="0" y="0"/>
          <a:ext cx="0" cy="0"/>
          <a:chOff x="0" y="0"/>
          <a:chExt cx="0" cy="0"/>
        </a:xfrm>
      </p:grpSpPr>
      <p:sp>
        <p:nvSpPr>
          <p:cNvPr id="9" name="Footer Placeholder 4">
            <a:extLst>
              <a:ext uri="{FF2B5EF4-FFF2-40B4-BE49-F238E27FC236}">
                <a16:creationId xmlns:a16="http://schemas.microsoft.com/office/drawing/2014/main" id="{407863DC-25FA-796C-86D4-943237BB4D6F}"/>
              </a:ext>
            </a:extLst>
          </p:cNvPr>
          <p:cNvSpPr>
            <a:spLocks noGrp="1"/>
          </p:cNvSpPr>
          <p:nvPr>
            <p:ph type="ftr" sz="quarter" idx="3"/>
          </p:nvPr>
        </p:nvSpPr>
        <p:spPr>
          <a:xfrm>
            <a:off x="1111449" y="6357608"/>
            <a:ext cx="5071468"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a:p>
        </p:txBody>
      </p:sp>
      <p:sp>
        <p:nvSpPr>
          <p:cNvPr id="23" name="Title 1">
            <a:extLst>
              <a:ext uri="{FF2B5EF4-FFF2-40B4-BE49-F238E27FC236}">
                <a16:creationId xmlns:a16="http://schemas.microsoft.com/office/drawing/2014/main" id="{FB40E4AB-BC95-390E-BB4B-598BD5B19E19}"/>
              </a:ext>
            </a:extLst>
          </p:cNvPr>
          <p:cNvSpPr>
            <a:spLocks noGrp="1"/>
          </p:cNvSpPr>
          <p:nvPr>
            <p:ph type="title" hasCustomPrompt="1"/>
          </p:nvPr>
        </p:nvSpPr>
        <p:spPr>
          <a:xfrm>
            <a:off x="1097983" y="874700"/>
            <a:ext cx="4201528" cy="1454727"/>
          </a:xfrm>
          <a:prstGeom prst="rect">
            <a:avLst/>
          </a:prstGeom>
        </p:spPr>
        <p:txBody>
          <a:bodyPr lIns="45720" rIns="45720" anchor="b">
            <a:normAutofit/>
          </a:bodyPr>
          <a:lstStyle>
            <a:lvl1pPr>
              <a:defRPr sz="2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Header here</a:t>
            </a:r>
          </a:p>
        </p:txBody>
      </p:sp>
      <p:sp>
        <p:nvSpPr>
          <p:cNvPr id="25" name="Text Placeholder 3">
            <a:extLst>
              <a:ext uri="{FF2B5EF4-FFF2-40B4-BE49-F238E27FC236}">
                <a16:creationId xmlns:a16="http://schemas.microsoft.com/office/drawing/2014/main" id="{C0217AC8-8F29-B038-7966-E2A6937FA71F}"/>
              </a:ext>
            </a:extLst>
          </p:cNvPr>
          <p:cNvSpPr>
            <a:spLocks noGrp="1"/>
          </p:cNvSpPr>
          <p:nvPr>
            <p:ph type="body" sz="half" idx="2" hasCustomPrompt="1"/>
          </p:nvPr>
        </p:nvSpPr>
        <p:spPr>
          <a:xfrm>
            <a:off x="1097983" y="2628072"/>
            <a:ext cx="4201528" cy="3221038"/>
          </a:xfrm>
          <a:prstGeom prst="rect">
            <a:avLst/>
          </a:prstGeom>
        </p:spPr>
        <p:txBody>
          <a:bodyPr lIns="45720" rIns="45720"/>
          <a:lstStyle>
            <a:lvl1pPr marL="0" indent="0">
              <a:lnSpc>
                <a:spcPct val="100000"/>
              </a:lnSpc>
              <a:spcBef>
                <a:spcPts val="0"/>
              </a:spcBef>
              <a:spcAft>
                <a:spcPts val="6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Copy here.</a:t>
            </a:r>
          </a:p>
        </p:txBody>
      </p:sp>
      <p:sp>
        <p:nvSpPr>
          <p:cNvPr id="10" name="Date Placeholder 3">
            <a:extLst>
              <a:ext uri="{FF2B5EF4-FFF2-40B4-BE49-F238E27FC236}">
                <a16:creationId xmlns:a16="http://schemas.microsoft.com/office/drawing/2014/main" id="{4426EA22-2365-8FBB-6987-CCA274258915}"/>
              </a:ext>
            </a:extLst>
          </p:cNvPr>
          <p:cNvSpPr>
            <a:spLocks noGrp="1"/>
          </p:cNvSpPr>
          <p:nvPr>
            <p:ph type="dt" sz="half" idx="10"/>
          </p:nvPr>
        </p:nvSpPr>
        <p:spPr>
          <a:xfrm>
            <a:off x="10548542" y="6357608"/>
            <a:ext cx="1338262" cy="274324"/>
          </a:xfrm>
          <a:prstGeom prst="rect">
            <a:avLst/>
          </a:prstGeom>
        </p:spPr>
        <p:txBody>
          <a:bodyPr vert="horz" lIns="45720" tIns="45720" rIns="45720" bIns="45720" rtlCol="0" anchor="ctr"/>
          <a:lstStyle>
            <a:lvl1pPr algn="r">
              <a:defRPr sz="1000" b="0" i="0">
                <a:solidFill>
                  <a:schemeClr val="tx1">
                    <a:lumMod val="50000"/>
                    <a:lumOff val="50000"/>
                  </a:schemeClr>
                </a:solidFill>
                <a:latin typeface="Avenir Next LT Pro" panose="020B0504020202020204" pitchFamily="34" charset="77"/>
              </a:defRPr>
            </a:lvl1pPr>
          </a:lstStyle>
          <a:p>
            <a:fld id="{C90BC039-3B02-E04D-A301-375F30CAC55F}" type="datetime1">
              <a:rPr lang="en-US" smtClean="0"/>
              <a:t>4/22/2024</a:t>
            </a:fld>
            <a:endParaRPr lang="en-US" dirty="0"/>
          </a:p>
        </p:txBody>
      </p:sp>
      <p:sp>
        <p:nvSpPr>
          <p:cNvPr id="37" name="Slide Number Placeholder 5">
            <a:extLst>
              <a:ext uri="{FF2B5EF4-FFF2-40B4-BE49-F238E27FC236}">
                <a16:creationId xmlns:a16="http://schemas.microsoft.com/office/drawing/2014/main" id="{32BE1856-4D5D-FF57-B50A-1EEF9A0263DF}"/>
              </a:ext>
            </a:extLst>
          </p:cNvPr>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a:p>
        </p:txBody>
      </p:sp>
      <p:grpSp>
        <p:nvGrpSpPr>
          <p:cNvPr id="5" name="The Bridge - Left Rail Graphics">
            <a:extLst>
              <a:ext uri="{FF2B5EF4-FFF2-40B4-BE49-F238E27FC236}">
                <a16:creationId xmlns:a16="http://schemas.microsoft.com/office/drawing/2014/main" id="{9D13476D-540E-CF54-5E65-9029323D9006}"/>
              </a:ext>
            </a:extLst>
          </p:cNvPr>
          <p:cNvGrpSpPr>
            <a:grpSpLocks noChangeAspect="1"/>
          </p:cNvGrpSpPr>
          <p:nvPr userDrawn="1"/>
        </p:nvGrpSpPr>
        <p:grpSpPr>
          <a:xfrm>
            <a:off x="139269" y="367792"/>
            <a:ext cx="457031" cy="3535935"/>
            <a:chOff x="279468" y="733797"/>
            <a:chExt cx="914631" cy="7071869"/>
          </a:xfrm>
          <a:solidFill>
            <a:schemeClr val="accent4"/>
          </a:solidFill>
        </p:grpSpPr>
        <p:sp>
          <p:nvSpPr>
            <p:cNvPr id="6" name="E">
              <a:extLst>
                <a:ext uri="{FF2B5EF4-FFF2-40B4-BE49-F238E27FC236}">
                  <a16:creationId xmlns:a16="http://schemas.microsoft.com/office/drawing/2014/main" id="{20013F3B-3930-2A50-91C6-83AFACD647D4}"/>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a:p>
          </p:txBody>
        </p:sp>
        <p:sp>
          <p:nvSpPr>
            <p:cNvPr id="7" name="G">
              <a:extLst>
                <a:ext uri="{FF2B5EF4-FFF2-40B4-BE49-F238E27FC236}">
                  <a16:creationId xmlns:a16="http://schemas.microsoft.com/office/drawing/2014/main" id="{2069A7DF-C91A-B384-71AA-105A84A5A367}"/>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a:p>
          </p:txBody>
        </p:sp>
        <p:sp>
          <p:nvSpPr>
            <p:cNvPr id="38" name="D">
              <a:extLst>
                <a:ext uri="{FF2B5EF4-FFF2-40B4-BE49-F238E27FC236}">
                  <a16:creationId xmlns:a16="http://schemas.microsoft.com/office/drawing/2014/main" id="{3BD1C0C8-CFE4-063C-E7C6-F5B025423685}"/>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a:p>
          </p:txBody>
        </p:sp>
        <p:sp>
          <p:nvSpPr>
            <p:cNvPr id="39" name="I">
              <a:extLst>
                <a:ext uri="{FF2B5EF4-FFF2-40B4-BE49-F238E27FC236}">
                  <a16:creationId xmlns:a16="http://schemas.microsoft.com/office/drawing/2014/main" id="{E0791CD1-4EF4-4094-F0A1-B1BFF9B325C5}"/>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a:p>
          </p:txBody>
        </p:sp>
        <p:sp>
          <p:nvSpPr>
            <p:cNvPr id="40" name="R">
              <a:extLst>
                <a:ext uri="{FF2B5EF4-FFF2-40B4-BE49-F238E27FC236}">
                  <a16:creationId xmlns:a16="http://schemas.microsoft.com/office/drawing/2014/main" id="{2F6A6A77-D715-5706-860B-C843668A8EC1}"/>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a:p>
          </p:txBody>
        </p:sp>
        <p:sp>
          <p:nvSpPr>
            <p:cNvPr id="41" name="B">
              <a:extLst>
                <a:ext uri="{FF2B5EF4-FFF2-40B4-BE49-F238E27FC236}">
                  <a16:creationId xmlns:a16="http://schemas.microsoft.com/office/drawing/2014/main" id="{8066903A-669E-4E94-F72D-49BFE90612E0}"/>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a:p>
          </p:txBody>
        </p:sp>
        <p:sp>
          <p:nvSpPr>
            <p:cNvPr id="42" name="E">
              <a:extLst>
                <a:ext uri="{FF2B5EF4-FFF2-40B4-BE49-F238E27FC236}">
                  <a16:creationId xmlns:a16="http://schemas.microsoft.com/office/drawing/2014/main" id="{E37B0765-ABD3-7D3C-612E-2B266DE8E451}"/>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a:p>
          </p:txBody>
        </p:sp>
        <p:sp>
          <p:nvSpPr>
            <p:cNvPr id="43" name="H">
              <a:extLst>
                <a:ext uri="{FF2B5EF4-FFF2-40B4-BE49-F238E27FC236}">
                  <a16:creationId xmlns:a16="http://schemas.microsoft.com/office/drawing/2014/main" id="{0D8E8ACD-0B8F-9F62-1CB1-87C22FF299DF}"/>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a:p>
          </p:txBody>
        </p:sp>
        <p:sp>
          <p:nvSpPr>
            <p:cNvPr id="44" name="T">
              <a:extLst>
                <a:ext uri="{FF2B5EF4-FFF2-40B4-BE49-F238E27FC236}">
                  <a16:creationId xmlns:a16="http://schemas.microsoft.com/office/drawing/2014/main" id="{DAF14422-53DE-8BFF-49B9-482D4231FC66}"/>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a:p>
          </p:txBody>
        </p:sp>
        <p:sp>
          <p:nvSpPr>
            <p:cNvPr id="45" name="Bridge Graphic">
              <a:extLst>
                <a:ext uri="{FF2B5EF4-FFF2-40B4-BE49-F238E27FC236}">
                  <a16:creationId xmlns:a16="http://schemas.microsoft.com/office/drawing/2014/main" id="{05EAAB37-5B42-23F0-AB5B-3FC0CB982004}"/>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a:p>
          </p:txBody>
        </p:sp>
      </p:grpSp>
      <p:sp>
        <p:nvSpPr>
          <p:cNvPr id="3" name="Picture Placeholder 2">
            <a:extLst>
              <a:ext uri="{FF2B5EF4-FFF2-40B4-BE49-F238E27FC236}">
                <a16:creationId xmlns:a16="http://schemas.microsoft.com/office/drawing/2014/main" id="{868A7866-0284-D4AB-9C68-B557E3DE31D5}"/>
              </a:ext>
            </a:extLst>
          </p:cNvPr>
          <p:cNvSpPr>
            <a:spLocks noGrp="1"/>
          </p:cNvSpPr>
          <p:nvPr>
            <p:ph type="pic" idx="1"/>
          </p:nvPr>
        </p:nvSpPr>
        <p:spPr>
          <a:xfrm>
            <a:off x="6488113" y="0"/>
            <a:ext cx="5703887" cy="6858000"/>
          </a:xfrm>
          <a:solidFill>
            <a:schemeClr val="accent4">
              <a:lumMod val="20000"/>
              <a:lumOff val="80000"/>
              <a:alpha val="30062"/>
            </a:schemeClr>
          </a:solidFill>
        </p:spPr>
        <p:txBody>
          <a:bodyPr anchor="ctr">
            <a:normAutofit/>
          </a:bodyPr>
          <a:lstStyle>
            <a:lvl1pPr marL="0" indent="0" algn="ctr">
              <a:buNone/>
              <a:defRPr sz="2000">
                <a:solidFill>
                  <a:schemeClr val="accent4">
                    <a:alpha val="25028"/>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Tree>
    <p:extLst>
      <p:ext uri="{BB962C8B-B14F-4D97-AF65-F5344CB8AC3E}">
        <p14:creationId xmlns:p14="http://schemas.microsoft.com/office/powerpoint/2010/main" val="13830935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4/22/2024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Half Page with Subtitle - Experiences">
    <p:spTree>
      <p:nvGrpSpPr>
        <p:cNvPr id="1" name=""/>
        <p:cNvGrpSpPr/>
        <p:nvPr/>
      </p:nvGrpSpPr>
      <p:grpSpPr>
        <a:xfrm>
          <a:off x="0" y="0"/>
          <a:ext cx="0" cy="0"/>
          <a:chOff x="0" y="0"/>
          <a:chExt cx="0" cy="0"/>
        </a:xfrm>
      </p:grpSpPr>
      <p:sp>
        <p:nvSpPr>
          <p:cNvPr id="12" name="Footer Placeholder 4">
            <a:extLst>
              <a:ext uri="{FF2B5EF4-FFF2-40B4-BE49-F238E27FC236}">
                <a16:creationId xmlns:a16="http://schemas.microsoft.com/office/drawing/2014/main" id="{CC8C6241-813B-5C81-8BB8-A1A8DA3CAD51}"/>
              </a:ext>
            </a:extLst>
          </p:cNvPr>
          <p:cNvSpPr>
            <a:spLocks noGrp="1"/>
          </p:cNvSpPr>
          <p:nvPr>
            <p:ph type="ftr" sz="quarter" idx="3"/>
          </p:nvPr>
        </p:nvSpPr>
        <p:spPr>
          <a:xfrm>
            <a:off x="1111449" y="6357608"/>
            <a:ext cx="5071468"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a:p>
        </p:txBody>
      </p:sp>
      <p:sp>
        <p:nvSpPr>
          <p:cNvPr id="10" name="Subheader Placeholder">
            <a:extLst>
              <a:ext uri="{FF2B5EF4-FFF2-40B4-BE49-F238E27FC236}">
                <a16:creationId xmlns:a16="http://schemas.microsoft.com/office/drawing/2014/main" id="{F9AB6A8D-C33A-8CAA-192E-97AED64BE631}"/>
              </a:ext>
            </a:extLst>
          </p:cNvPr>
          <p:cNvSpPr>
            <a:spLocks noGrp="1"/>
          </p:cNvSpPr>
          <p:nvPr>
            <p:ph type="body" sz="quarter" idx="13" hasCustomPrompt="1"/>
          </p:nvPr>
        </p:nvSpPr>
        <p:spPr>
          <a:xfrm>
            <a:off x="1101865" y="358538"/>
            <a:ext cx="3368535" cy="273050"/>
          </a:xfrm>
          <a:prstGeom prst="rect">
            <a:avLst/>
          </a:prstGeom>
        </p:spPr>
        <p:txBody>
          <a:bodyPr vert="horz" lIns="45720" tIns="45720" rIns="45720" bIns="45720" rtlCol="0" anchor="t">
            <a:normAutofit/>
          </a:bodyPr>
          <a:lstStyle>
            <a:lvl1pPr>
              <a:defRPr lang="en-US" sz="900" cap="all" spc="100" baseline="0" dirty="0" smtClean="0">
                <a:solidFill>
                  <a:schemeClr val="tx2"/>
                </a:solidFill>
                <a:latin typeface="+mj-lt"/>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sp>
        <p:nvSpPr>
          <p:cNvPr id="25" name="Date Placeholder 3">
            <a:extLst>
              <a:ext uri="{FF2B5EF4-FFF2-40B4-BE49-F238E27FC236}">
                <a16:creationId xmlns:a16="http://schemas.microsoft.com/office/drawing/2014/main" id="{3B966F73-5C9F-B0C3-D843-D7476108C3C0}"/>
              </a:ext>
            </a:extLst>
          </p:cNvPr>
          <p:cNvSpPr>
            <a:spLocks noGrp="1"/>
          </p:cNvSpPr>
          <p:nvPr>
            <p:ph type="dt" sz="half" idx="2"/>
          </p:nvPr>
        </p:nvSpPr>
        <p:spPr>
          <a:xfrm>
            <a:off x="10548542" y="6357608"/>
            <a:ext cx="1338262" cy="274324"/>
          </a:xfrm>
          <a:prstGeom prst="rect">
            <a:avLst/>
          </a:prstGeom>
        </p:spPr>
        <p:txBody>
          <a:bodyPr vert="horz" lIns="45720" tIns="45720" rIns="45720" bIns="45720" rtlCol="0" anchor="ctr"/>
          <a:lstStyle>
            <a:lvl1pPr algn="r">
              <a:defRPr sz="1000" b="0" i="0">
                <a:solidFill>
                  <a:schemeClr val="tx1">
                    <a:lumMod val="50000"/>
                    <a:lumOff val="50000"/>
                  </a:schemeClr>
                </a:solidFill>
                <a:latin typeface="Avenir Next LT Pro" panose="020B0504020202020204" pitchFamily="34" charset="77"/>
              </a:defRPr>
            </a:lvl1pPr>
          </a:lstStyle>
          <a:p>
            <a:fld id="{C90BC039-3B02-E04D-A301-375F30CAC55F}" type="datetime1">
              <a:rPr lang="en-US" smtClean="0"/>
              <a:t>4/22/2024</a:t>
            </a:fld>
            <a:endParaRPr lang="en-US" dirty="0"/>
          </a:p>
        </p:txBody>
      </p:sp>
      <p:sp>
        <p:nvSpPr>
          <p:cNvPr id="3" name="Picture Placeholder 2">
            <a:extLst>
              <a:ext uri="{FF2B5EF4-FFF2-40B4-BE49-F238E27FC236}">
                <a16:creationId xmlns:a16="http://schemas.microsoft.com/office/drawing/2014/main" id="{C8785752-77A7-6EED-401F-8B7142AC399F}"/>
              </a:ext>
            </a:extLst>
          </p:cNvPr>
          <p:cNvSpPr>
            <a:spLocks noGrp="1"/>
          </p:cNvSpPr>
          <p:nvPr>
            <p:ph type="pic" idx="1"/>
          </p:nvPr>
        </p:nvSpPr>
        <p:spPr>
          <a:xfrm>
            <a:off x="6488113" y="0"/>
            <a:ext cx="5703887" cy="6858000"/>
          </a:xfrm>
          <a:solidFill>
            <a:schemeClr val="accent4">
              <a:lumMod val="20000"/>
              <a:lumOff val="80000"/>
              <a:alpha val="30062"/>
            </a:schemeClr>
          </a:solidFill>
        </p:spPr>
        <p:txBody>
          <a:bodyPr anchor="ctr">
            <a:normAutofit/>
          </a:bodyPr>
          <a:lstStyle>
            <a:lvl1pPr marL="0" indent="0" algn="ctr">
              <a:buNone/>
              <a:defRPr sz="2000">
                <a:solidFill>
                  <a:schemeClr val="accent4">
                    <a:alpha val="25028"/>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37" name="Slide Number Placeholder 5">
            <a:extLst>
              <a:ext uri="{FF2B5EF4-FFF2-40B4-BE49-F238E27FC236}">
                <a16:creationId xmlns:a16="http://schemas.microsoft.com/office/drawing/2014/main" id="{9249BF62-CCB5-42FC-4424-DA3062F2F0CD}"/>
              </a:ext>
            </a:extLst>
          </p:cNvPr>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a:p>
        </p:txBody>
      </p:sp>
      <p:grpSp>
        <p:nvGrpSpPr>
          <p:cNvPr id="5" name="The Bridge - Left Rail Graphics">
            <a:extLst>
              <a:ext uri="{FF2B5EF4-FFF2-40B4-BE49-F238E27FC236}">
                <a16:creationId xmlns:a16="http://schemas.microsoft.com/office/drawing/2014/main" id="{7067D63A-D2FB-0A6A-27ED-D9D00F48B2B2}"/>
              </a:ext>
            </a:extLst>
          </p:cNvPr>
          <p:cNvGrpSpPr>
            <a:grpSpLocks noChangeAspect="1"/>
          </p:cNvGrpSpPr>
          <p:nvPr userDrawn="1"/>
        </p:nvGrpSpPr>
        <p:grpSpPr>
          <a:xfrm>
            <a:off x="139269" y="367792"/>
            <a:ext cx="457031" cy="3535935"/>
            <a:chOff x="279468" y="733797"/>
            <a:chExt cx="914631" cy="7071869"/>
          </a:xfrm>
          <a:solidFill>
            <a:schemeClr val="accent4"/>
          </a:solidFill>
        </p:grpSpPr>
        <p:sp>
          <p:nvSpPr>
            <p:cNvPr id="6" name="E">
              <a:extLst>
                <a:ext uri="{FF2B5EF4-FFF2-40B4-BE49-F238E27FC236}">
                  <a16:creationId xmlns:a16="http://schemas.microsoft.com/office/drawing/2014/main" id="{A79EC24E-F226-3C70-FD1D-E130722E2CC2}"/>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a:p>
          </p:txBody>
        </p:sp>
        <p:sp>
          <p:nvSpPr>
            <p:cNvPr id="7" name="G">
              <a:extLst>
                <a:ext uri="{FF2B5EF4-FFF2-40B4-BE49-F238E27FC236}">
                  <a16:creationId xmlns:a16="http://schemas.microsoft.com/office/drawing/2014/main" id="{0373BCAC-437E-7E81-2A43-10BA6329835B}"/>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a:p>
          </p:txBody>
        </p:sp>
        <p:sp>
          <p:nvSpPr>
            <p:cNvPr id="9" name="D">
              <a:extLst>
                <a:ext uri="{FF2B5EF4-FFF2-40B4-BE49-F238E27FC236}">
                  <a16:creationId xmlns:a16="http://schemas.microsoft.com/office/drawing/2014/main" id="{32C86D89-89FD-705E-4646-05A2941B02BD}"/>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a:p>
          </p:txBody>
        </p:sp>
        <p:sp>
          <p:nvSpPr>
            <p:cNvPr id="38" name="I">
              <a:extLst>
                <a:ext uri="{FF2B5EF4-FFF2-40B4-BE49-F238E27FC236}">
                  <a16:creationId xmlns:a16="http://schemas.microsoft.com/office/drawing/2014/main" id="{A7EFD69F-84A7-2062-DA1B-6628939090FC}"/>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a:p>
          </p:txBody>
        </p:sp>
        <p:sp>
          <p:nvSpPr>
            <p:cNvPr id="39" name="R">
              <a:extLst>
                <a:ext uri="{FF2B5EF4-FFF2-40B4-BE49-F238E27FC236}">
                  <a16:creationId xmlns:a16="http://schemas.microsoft.com/office/drawing/2014/main" id="{13AA721B-2A0A-ABD8-7845-1E2622FF666A}"/>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a:p>
          </p:txBody>
        </p:sp>
        <p:sp>
          <p:nvSpPr>
            <p:cNvPr id="40" name="B">
              <a:extLst>
                <a:ext uri="{FF2B5EF4-FFF2-40B4-BE49-F238E27FC236}">
                  <a16:creationId xmlns:a16="http://schemas.microsoft.com/office/drawing/2014/main" id="{260075BE-5B7D-1854-48FF-3D4E24D6D7F6}"/>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a:p>
          </p:txBody>
        </p:sp>
        <p:sp>
          <p:nvSpPr>
            <p:cNvPr id="41" name="E">
              <a:extLst>
                <a:ext uri="{FF2B5EF4-FFF2-40B4-BE49-F238E27FC236}">
                  <a16:creationId xmlns:a16="http://schemas.microsoft.com/office/drawing/2014/main" id="{89596F5B-B53B-3949-D2B6-C949EDF3FAC7}"/>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a:p>
          </p:txBody>
        </p:sp>
        <p:sp>
          <p:nvSpPr>
            <p:cNvPr id="42" name="H">
              <a:extLst>
                <a:ext uri="{FF2B5EF4-FFF2-40B4-BE49-F238E27FC236}">
                  <a16:creationId xmlns:a16="http://schemas.microsoft.com/office/drawing/2014/main" id="{931079C6-42C1-ED2C-B943-D08AEA1F112E}"/>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a:p>
          </p:txBody>
        </p:sp>
        <p:sp>
          <p:nvSpPr>
            <p:cNvPr id="43" name="T">
              <a:extLst>
                <a:ext uri="{FF2B5EF4-FFF2-40B4-BE49-F238E27FC236}">
                  <a16:creationId xmlns:a16="http://schemas.microsoft.com/office/drawing/2014/main" id="{8DD4E2D6-0B8E-EDFD-15E6-3B5A0C1D3D2D}"/>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a:p>
          </p:txBody>
        </p:sp>
        <p:sp>
          <p:nvSpPr>
            <p:cNvPr id="44" name="Bridge Graphic">
              <a:extLst>
                <a:ext uri="{FF2B5EF4-FFF2-40B4-BE49-F238E27FC236}">
                  <a16:creationId xmlns:a16="http://schemas.microsoft.com/office/drawing/2014/main" id="{E582F90B-6BCC-D2CC-7509-38EE3D7C15EC}"/>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a:p>
          </p:txBody>
        </p:sp>
      </p:grpSp>
    </p:spTree>
    <p:extLst>
      <p:ext uri="{BB962C8B-B14F-4D97-AF65-F5344CB8AC3E}">
        <p14:creationId xmlns:p14="http://schemas.microsoft.com/office/powerpoint/2010/main" val="90368019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Title Slide - Strategy &amp; Advisory">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068004" y="1568372"/>
            <a:ext cx="7972758" cy="3721258"/>
          </a:xfrm>
          <a:prstGeom prst="rect">
            <a:avLst/>
          </a:prstGeom>
        </p:spPr>
        <p:txBody>
          <a:bodyPr anchor="ctr">
            <a:normAutofit/>
          </a:bodyPr>
          <a:lstStyle>
            <a:lvl1pPr algn="l" defTabSz="914400" rtl="0" eaLnBrk="1" latinLnBrk="0" hangingPunct="1">
              <a:lnSpc>
                <a:spcPct val="80000"/>
              </a:lnSpc>
              <a:spcBef>
                <a:spcPct val="0"/>
              </a:spcBef>
              <a:buNone/>
              <a:defRPr lang="en-US" sz="7200" b="0" i="0" kern="1200" baseline="0" dirty="0">
                <a:solidFill>
                  <a:schemeClr val="tx1"/>
                </a:solidFill>
                <a:latin typeface="Mercury Display" pitchFamily="50" charset="0"/>
                <a:ea typeface="+mj-ea"/>
                <a:cs typeface="+mj-cs"/>
              </a:defRPr>
            </a:lvl1pPr>
          </a:lstStyle>
          <a:p>
            <a:r>
              <a:rPr lang="en-US" dirty="0"/>
              <a:t>Title Here</a:t>
            </a:r>
          </a:p>
        </p:txBody>
      </p:sp>
      <p:sp>
        <p:nvSpPr>
          <p:cNvPr id="3" name="Date Placeholder 3">
            <a:extLst>
              <a:ext uri="{FF2B5EF4-FFF2-40B4-BE49-F238E27FC236}">
                <a16:creationId xmlns:a16="http://schemas.microsoft.com/office/drawing/2014/main" id="{37294BBD-CB2A-1D2C-6B94-65D62C04462A}"/>
              </a:ext>
            </a:extLst>
          </p:cNvPr>
          <p:cNvSpPr>
            <a:spLocks noGrp="1"/>
          </p:cNvSpPr>
          <p:nvPr>
            <p:ph type="dt" sz="half" idx="2"/>
          </p:nvPr>
        </p:nvSpPr>
        <p:spPr>
          <a:xfrm>
            <a:off x="10548542" y="6357608"/>
            <a:ext cx="1338262" cy="274324"/>
          </a:xfrm>
          <a:prstGeom prst="rect">
            <a:avLst/>
          </a:prstGeom>
        </p:spPr>
        <p:txBody>
          <a:bodyPr vert="horz" lIns="45720" tIns="45720" rIns="45720" bIns="45720" rtlCol="0" anchor="ctr"/>
          <a:lstStyle>
            <a:lvl1pPr algn="r">
              <a:defRPr sz="1000" b="0" i="0">
                <a:solidFill>
                  <a:schemeClr val="tx1">
                    <a:lumMod val="50000"/>
                    <a:lumOff val="50000"/>
                  </a:schemeClr>
                </a:solidFill>
                <a:latin typeface="Avenir Next LT Pro" panose="020B0504020202020204" pitchFamily="34" charset="77"/>
              </a:defRPr>
            </a:lvl1pPr>
          </a:lstStyle>
          <a:p>
            <a:fld id="{C90BC039-3B02-E04D-A301-375F30CAC55F}" type="datetime1">
              <a:rPr lang="en-US" smtClean="0"/>
              <a:t>4/22/2024</a:t>
            </a:fld>
            <a:endParaRPr lang="en-US" dirty="0"/>
          </a:p>
        </p:txBody>
      </p:sp>
      <p:sp>
        <p:nvSpPr>
          <p:cNvPr id="31" name="Footer Placeholder 4">
            <a:extLst>
              <a:ext uri="{FF2B5EF4-FFF2-40B4-BE49-F238E27FC236}">
                <a16:creationId xmlns:a16="http://schemas.microsoft.com/office/drawing/2014/main" id="{F2631039-D245-0513-3CCB-9617490C67AE}"/>
              </a:ext>
            </a:extLst>
          </p:cNvPr>
          <p:cNvSpPr>
            <a:spLocks noGrp="1"/>
          </p:cNvSpPr>
          <p:nvPr>
            <p:ph type="ftr" sz="quarter" idx="3"/>
          </p:nvPr>
        </p:nvSpPr>
        <p:spPr>
          <a:xfrm>
            <a:off x="1111449" y="6357608"/>
            <a:ext cx="8710414"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a:p>
        </p:txBody>
      </p:sp>
      <p:sp>
        <p:nvSpPr>
          <p:cNvPr id="32" name="Slide Number Placeholder 5">
            <a:extLst>
              <a:ext uri="{FF2B5EF4-FFF2-40B4-BE49-F238E27FC236}">
                <a16:creationId xmlns:a16="http://schemas.microsoft.com/office/drawing/2014/main" id="{23CA3C33-BA43-897B-4496-DC5A38E30F35}"/>
              </a:ext>
            </a:extLst>
          </p:cNvPr>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a:p>
        </p:txBody>
      </p:sp>
      <p:grpSp>
        <p:nvGrpSpPr>
          <p:cNvPr id="44" name="The Bridge - Left Rail Graphics">
            <a:extLst>
              <a:ext uri="{FF2B5EF4-FFF2-40B4-BE49-F238E27FC236}">
                <a16:creationId xmlns:a16="http://schemas.microsoft.com/office/drawing/2014/main" id="{B5640CE4-0A13-CDCA-41A9-EB1A05DA37FD}"/>
              </a:ext>
            </a:extLst>
          </p:cNvPr>
          <p:cNvGrpSpPr>
            <a:grpSpLocks noChangeAspect="1"/>
          </p:cNvGrpSpPr>
          <p:nvPr userDrawn="1"/>
        </p:nvGrpSpPr>
        <p:grpSpPr>
          <a:xfrm>
            <a:off x="139269" y="367792"/>
            <a:ext cx="457031" cy="3535935"/>
            <a:chOff x="279468" y="733797"/>
            <a:chExt cx="914631" cy="7071869"/>
          </a:xfrm>
          <a:solidFill>
            <a:schemeClr val="tx1"/>
          </a:solidFill>
        </p:grpSpPr>
        <p:sp>
          <p:nvSpPr>
            <p:cNvPr id="45" name="E">
              <a:extLst>
                <a:ext uri="{FF2B5EF4-FFF2-40B4-BE49-F238E27FC236}">
                  <a16:creationId xmlns:a16="http://schemas.microsoft.com/office/drawing/2014/main" id="{DE2C7124-C62F-7A29-2850-B8E281D61320}"/>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a:p>
          </p:txBody>
        </p:sp>
        <p:sp>
          <p:nvSpPr>
            <p:cNvPr id="46" name="G">
              <a:extLst>
                <a:ext uri="{FF2B5EF4-FFF2-40B4-BE49-F238E27FC236}">
                  <a16:creationId xmlns:a16="http://schemas.microsoft.com/office/drawing/2014/main" id="{78EA4F7A-D15C-2E32-45BD-455DF79283BB}"/>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a:p>
          </p:txBody>
        </p:sp>
        <p:sp>
          <p:nvSpPr>
            <p:cNvPr id="47" name="D">
              <a:extLst>
                <a:ext uri="{FF2B5EF4-FFF2-40B4-BE49-F238E27FC236}">
                  <a16:creationId xmlns:a16="http://schemas.microsoft.com/office/drawing/2014/main" id="{133F7D9A-A430-37DF-EC6E-B866955CA7F6}"/>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a:p>
          </p:txBody>
        </p:sp>
        <p:sp>
          <p:nvSpPr>
            <p:cNvPr id="48" name="I">
              <a:extLst>
                <a:ext uri="{FF2B5EF4-FFF2-40B4-BE49-F238E27FC236}">
                  <a16:creationId xmlns:a16="http://schemas.microsoft.com/office/drawing/2014/main" id="{27031E76-53B9-D65F-4EA6-871440A2551B}"/>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a:p>
          </p:txBody>
        </p:sp>
        <p:sp>
          <p:nvSpPr>
            <p:cNvPr id="49" name="R">
              <a:extLst>
                <a:ext uri="{FF2B5EF4-FFF2-40B4-BE49-F238E27FC236}">
                  <a16:creationId xmlns:a16="http://schemas.microsoft.com/office/drawing/2014/main" id="{C7F48266-31F4-908B-30FA-7FF73E3030F2}"/>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a:p>
          </p:txBody>
        </p:sp>
        <p:sp>
          <p:nvSpPr>
            <p:cNvPr id="50" name="B">
              <a:extLst>
                <a:ext uri="{FF2B5EF4-FFF2-40B4-BE49-F238E27FC236}">
                  <a16:creationId xmlns:a16="http://schemas.microsoft.com/office/drawing/2014/main" id="{F5A6229D-53F1-DBD7-B8F7-AD253FEB93C6}"/>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a:p>
          </p:txBody>
        </p:sp>
        <p:sp>
          <p:nvSpPr>
            <p:cNvPr id="51" name="E">
              <a:extLst>
                <a:ext uri="{FF2B5EF4-FFF2-40B4-BE49-F238E27FC236}">
                  <a16:creationId xmlns:a16="http://schemas.microsoft.com/office/drawing/2014/main" id="{169DE6F3-F4A6-233E-DCE8-934C795F5FC0}"/>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a:p>
          </p:txBody>
        </p:sp>
        <p:sp>
          <p:nvSpPr>
            <p:cNvPr id="52" name="H">
              <a:extLst>
                <a:ext uri="{FF2B5EF4-FFF2-40B4-BE49-F238E27FC236}">
                  <a16:creationId xmlns:a16="http://schemas.microsoft.com/office/drawing/2014/main" id="{C8BA06F0-A55F-6E0A-1B48-52EB326ED14E}"/>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a:p>
          </p:txBody>
        </p:sp>
        <p:sp>
          <p:nvSpPr>
            <p:cNvPr id="53" name="T">
              <a:extLst>
                <a:ext uri="{FF2B5EF4-FFF2-40B4-BE49-F238E27FC236}">
                  <a16:creationId xmlns:a16="http://schemas.microsoft.com/office/drawing/2014/main" id="{13C9F8FD-5ADE-37AE-C4A4-86A48822B1BD}"/>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a:p>
          </p:txBody>
        </p:sp>
        <p:sp>
          <p:nvSpPr>
            <p:cNvPr id="54" name="Bridge Graphic">
              <a:extLst>
                <a:ext uri="{FF2B5EF4-FFF2-40B4-BE49-F238E27FC236}">
                  <a16:creationId xmlns:a16="http://schemas.microsoft.com/office/drawing/2014/main" id="{0EA6847F-D1F4-7446-1686-02EC20C3F5D3}"/>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a:p>
          </p:txBody>
        </p:sp>
      </p:grpSp>
    </p:spTree>
    <p:extLst>
      <p:ext uri="{BB962C8B-B14F-4D97-AF65-F5344CB8AC3E}">
        <p14:creationId xmlns:p14="http://schemas.microsoft.com/office/powerpoint/2010/main" val="2772847263"/>
      </p:ext>
    </p:extLst>
  </p:cSld>
  <p:clrMapOvr>
    <a:overrideClrMapping bg1="dk1" tx1="lt1" bg2="dk2" tx2="lt2" accent1="accent1" accent2="accent2" accent3="accent3" accent4="accent4" accent5="accent5" accent6="accent6" hlink="hlink" folHlink="folHlink"/>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Blank with Subheader - Strategy &amp; Advisory">
    <p:spTree>
      <p:nvGrpSpPr>
        <p:cNvPr id="1" name=""/>
        <p:cNvGrpSpPr/>
        <p:nvPr/>
      </p:nvGrpSpPr>
      <p:grpSpPr>
        <a:xfrm>
          <a:off x="0" y="0"/>
          <a:ext cx="0" cy="0"/>
          <a:chOff x="0" y="0"/>
          <a:chExt cx="0" cy="0"/>
        </a:xfrm>
      </p:grpSpPr>
      <p:sp>
        <p:nvSpPr>
          <p:cNvPr id="3" name="Subheader Placeholder">
            <a:extLst>
              <a:ext uri="{FF2B5EF4-FFF2-40B4-BE49-F238E27FC236}">
                <a16:creationId xmlns:a16="http://schemas.microsoft.com/office/drawing/2014/main" id="{2E0FCBC2-2AA4-DBAB-6AFB-39275F398FD5}"/>
              </a:ext>
            </a:extLst>
          </p:cNvPr>
          <p:cNvSpPr>
            <a:spLocks noGrp="1"/>
          </p:cNvSpPr>
          <p:nvPr>
            <p:ph type="body" sz="quarter" idx="13" hasCustomPrompt="1"/>
          </p:nvPr>
        </p:nvSpPr>
        <p:spPr>
          <a:xfrm>
            <a:off x="1101865" y="358538"/>
            <a:ext cx="3368535" cy="273050"/>
          </a:xfrm>
          <a:prstGeom prst="rect">
            <a:avLst/>
          </a:prstGeom>
        </p:spPr>
        <p:txBody>
          <a:bodyPr vert="horz" lIns="45720" tIns="45720" rIns="45720" bIns="45720" rtlCol="0" anchor="t">
            <a:normAutofit/>
          </a:bodyPr>
          <a:lstStyle>
            <a:lvl1pPr>
              <a:defRPr lang="en-US" sz="900" cap="all" spc="100" baseline="0" dirty="0" smtClean="0">
                <a:solidFill>
                  <a:schemeClr val="tx2"/>
                </a:solidFill>
                <a:latin typeface="+mj-lt"/>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sp>
        <p:nvSpPr>
          <p:cNvPr id="4" name="Date Placeholder 3">
            <a:extLst>
              <a:ext uri="{FF2B5EF4-FFF2-40B4-BE49-F238E27FC236}">
                <a16:creationId xmlns:a16="http://schemas.microsoft.com/office/drawing/2014/main" id="{C294EF5E-D418-BF7B-D303-42F48FAABA4E}"/>
              </a:ext>
            </a:extLst>
          </p:cNvPr>
          <p:cNvSpPr>
            <a:spLocks noGrp="1"/>
          </p:cNvSpPr>
          <p:nvPr>
            <p:ph type="dt" sz="half" idx="2"/>
          </p:nvPr>
        </p:nvSpPr>
        <p:spPr>
          <a:xfrm>
            <a:off x="10548542" y="6357608"/>
            <a:ext cx="1338262" cy="274324"/>
          </a:xfrm>
          <a:prstGeom prst="rect">
            <a:avLst/>
          </a:prstGeom>
        </p:spPr>
        <p:txBody>
          <a:bodyPr vert="horz" lIns="45720" tIns="45720" rIns="45720" bIns="45720" rtlCol="0" anchor="ctr"/>
          <a:lstStyle>
            <a:lvl1pPr algn="r">
              <a:defRPr sz="1000" b="0" i="0">
                <a:solidFill>
                  <a:schemeClr val="tx1">
                    <a:lumMod val="50000"/>
                    <a:lumOff val="50000"/>
                  </a:schemeClr>
                </a:solidFill>
                <a:latin typeface="Avenir Next LT Pro" panose="020B0504020202020204" pitchFamily="34" charset="77"/>
              </a:defRPr>
            </a:lvl1pPr>
          </a:lstStyle>
          <a:p>
            <a:fld id="{C90BC039-3B02-E04D-A301-375F30CAC55F}" type="datetime1">
              <a:rPr lang="en-US" smtClean="0"/>
              <a:t>4/22/2024</a:t>
            </a:fld>
            <a:endParaRPr lang="en-US" dirty="0"/>
          </a:p>
        </p:txBody>
      </p:sp>
      <p:sp>
        <p:nvSpPr>
          <p:cNvPr id="9" name="Footer Placeholder 4">
            <a:extLst>
              <a:ext uri="{FF2B5EF4-FFF2-40B4-BE49-F238E27FC236}">
                <a16:creationId xmlns:a16="http://schemas.microsoft.com/office/drawing/2014/main" id="{56F6CE59-CA30-EBF1-0BE4-4B85E1D4ACAD}"/>
              </a:ext>
            </a:extLst>
          </p:cNvPr>
          <p:cNvSpPr>
            <a:spLocks noGrp="1"/>
          </p:cNvSpPr>
          <p:nvPr>
            <p:ph type="ftr" sz="quarter" idx="3"/>
          </p:nvPr>
        </p:nvSpPr>
        <p:spPr>
          <a:xfrm>
            <a:off x="1111449" y="6357608"/>
            <a:ext cx="8710414"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a:p>
        </p:txBody>
      </p:sp>
      <p:sp>
        <p:nvSpPr>
          <p:cNvPr id="10" name="Slide Number Placeholder 5">
            <a:extLst>
              <a:ext uri="{FF2B5EF4-FFF2-40B4-BE49-F238E27FC236}">
                <a16:creationId xmlns:a16="http://schemas.microsoft.com/office/drawing/2014/main" id="{4927CD7A-BB00-C681-9C77-DE793C5DD203}"/>
              </a:ext>
            </a:extLst>
          </p:cNvPr>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a:p>
        </p:txBody>
      </p:sp>
      <p:grpSp>
        <p:nvGrpSpPr>
          <p:cNvPr id="2" name="The Bridge - Left Rail Graphics">
            <a:extLst>
              <a:ext uri="{FF2B5EF4-FFF2-40B4-BE49-F238E27FC236}">
                <a16:creationId xmlns:a16="http://schemas.microsoft.com/office/drawing/2014/main" id="{9818934F-2BFD-BD94-35E1-C2426EB5DEB1}"/>
              </a:ext>
            </a:extLst>
          </p:cNvPr>
          <p:cNvGrpSpPr>
            <a:grpSpLocks noChangeAspect="1"/>
          </p:cNvGrpSpPr>
          <p:nvPr userDrawn="1"/>
        </p:nvGrpSpPr>
        <p:grpSpPr>
          <a:xfrm>
            <a:off x="139269" y="367792"/>
            <a:ext cx="457031" cy="3535935"/>
            <a:chOff x="279468" y="733797"/>
            <a:chExt cx="914631" cy="7071869"/>
          </a:xfrm>
          <a:solidFill>
            <a:schemeClr val="accent5"/>
          </a:solidFill>
        </p:grpSpPr>
        <p:sp>
          <p:nvSpPr>
            <p:cNvPr id="5" name="E">
              <a:extLst>
                <a:ext uri="{FF2B5EF4-FFF2-40B4-BE49-F238E27FC236}">
                  <a16:creationId xmlns:a16="http://schemas.microsoft.com/office/drawing/2014/main" id="{67C758A7-4593-AE5F-F303-29A3F0BC76EB}"/>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a:p>
          </p:txBody>
        </p:sp>
        <p:sp>
          <p:nvSpPr>
            <p:cNvPr id="6" name="G">
              <a:extLst>
                <a:ext uri="{FF2B5EF4-FFF2-40B4-BE49-F238E27FC236}">
                  <a16:creationId xmlns:a16="http://schemas.microsoft.com/office/drawing/2014/main" id="{CC485BD8-58FC-2BA1-73A7-04E2F90798DC}"/>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a:p>
          </p:txBody>
        </p:sp>
        <p:sp>
          <p:nvSpPr>
            <p:cNvPr id="7" name="D">
              <a:extLst>
                <a:ext uri="{FF2B5EF4-FFF2-40B4-BE49-F238E27FC236}">
                  <a16:creationId xmlns:a16="http://schemas.microsoft.com/office/drawing/2014/main" id="{6C1EB151-F42C-EC8C-FB2B-276002F13471}"/>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a:p>
          </p:txBody>
        </p:sp>
        <p:sp>
          <p:nvSpPr>
            <p:cNvPr id="11" name="I">
              <a:extLst>
                <a:ext uri="{FF2B5EF4-FFF2-40B4-BE49-F238E27FC236}">
                  <a16:creationId xmlns:a16="http://schemas.microsoft.com/office/drawing/2014/main" id="{3587D947-154C-C101-0AFC-97B05FC40312}"/>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a:p>
          </p:txBody>
        </p:sp>
        <p:sp>
          <p:nvSpPr>
            <p:cNvPr id="12" name="R">
              <a:extLst>
                <a:ext uri="{FF2B5EF4-FFF2-40B4-BE49-F238E27FC236}">
                  <a16:creationId xmlns:a16="http://schemas.microsoft.com/office/drawing/2014/main" id="{FEFCE466-6B40-3950-E10D-5C7FD84D7522}"/>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a:p>
          </p:txBody>
        </p:sp>
        <p:sp>
          <p:nvSpPr>
            <p:cNvPr id="13" name="B">
              <a:extLst>
                <a:ext uri="{FF2B5EF4-FFF2-40B4-BE49-F238E27FC236}">
                  <a16:creationId xmlns:a16="http://schemas.microsoft.com/office/drawing/2014/main" id="{37A754A1-583F-3954-FB09-2012DF05F5D7}"/>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a:p>
          </p:txBody>
        </p:sp>
        <p:sp>
          <p:nvSpPr>
            <p:cNvPr id="14" name="E">
              <a:extLst>
                <a:ext uri="{FF2B5EF4-FFF2-40B4-BE49-F238E27FC236}">
                  <a16:creationId xmlns:a16="http://schemas.microsoft.com/office/drawing/2014/main" id="{BE33B4AD-DCF2-B4F5-2B6A-E3A1E80DBD6F}"/>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a:p>
          </p:txBody>
        </p:sp>
        <p:sp>
          <p:nvSpPr>
            <p:cNvPr id="15" name="H">
              <a:extLst>
                <a:ext uri="{FF2B5EF4-FFF2-40B4-BE49-F238E27FC236}">
                  <a16:creationId xmlns:a16="http://schemas.microsoft.com/office/drawing/2014/main" id="{6929F168-C8AC-3A24-993C-4C8F3DAF8E88}"/>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a:p>
          </p:txBody>
        </p:sp>
        <p:sp>
          <p:nvSpPr>
            <p:cNvPr id="16" name="T">
              <a:extLst>
                <a:ext uri="{FF2B5EF4-FFF2-40B4-BE49-F238E27FC236}">
                  <a16:creationId xmlns:a16="http://schemas.microsoft.com/office/drawing/2014/main" id="{BF70F454-BB50-6495-EB6B-524A0C9F9A9C}"/>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a:p>
          </p:txBody>
        </p:sp>
        <p:sp>
          <p:nvSpPr>
            <p:cNvPr id="17" name="Bridge Graphic">
              <a:extLst>
                <a:ext uri="{FF2B5EF4-FFF2-40B4-BE49-F238E27FC236}">
                  <a16:creationId xmlns:a16="http://schemas.microsoft.com/office/drawing/2014/main" id="{AC61A85C-2585-2A13-D13B-29482AB928A6}"/>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a:p>
          </p:txBody>
        </p:sp>
      </p:grpSp>
    </p:spTree>
    <p:extLst>
      <p:ext uri="{BB962C8B-B14F-4D97-AF65-F5344CB8AC3E}">
        <p14:creationId xmlns:p14="http://schemas.microsoft.com/office/powerpoint/2010/main" val="297186688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Half Page with Content and Subtitle Subheader - Strategy &amp; Advisory">
    <p:spTree>
      <p:nvGrpSpPr>
        <p:cNvPr id="1" name=""/>
        <p:cNvGrpSpPr/>
        <p:nvPr/>
      </p:nvGrpSpPr>
      <p:grpSpPr>
        <a:xfrm>
          <a:off x="0" y="0"/>
          <a:ext cx="0" cy="0"/>
          <a:chOff x="0" y="0"/>
          <a:chExt cx="0" cy="0"/>
        </a:xfrm>
      </p:grpSpPr>
      <p:sp>
        <p:nvSpPr>
          <p:cNvPr id="3" name="Footer Placeholder 4">
            <a:extLst>
              <a:ext uri="{FF2B5EF4-FFF2-40B4-BE49-F238E27FC236}">
                <a16:creationId xmlns:a16="http://schemas.microsoft.com/office/drawing/2014/main" id="{8D154060-1354-2F46-EEFF-60596EA56913}"/>
              </a:ext>
            </a:extLst>
          </p:cNvPr>
          <p:cNvSpPr>
            <a:spLocks noGrp="1"/>
          </p:cNvSpPr>
          <p:nvPr>
            <p:ph type="ftr" sz="quarter" idx="3"/>
          </p:nvPr>
        </p:nvSpPr>
        <p:spPr>
          <a:xfrm>
            <a:off x="1111449" y="6357608"/>
            <a:ext cx="5071468"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a:p>
        </p:txBody>
      </p:sp>
      <p:sp>
        <p:nvSpPr>
          <p:cNvPr id="5" name="Picture Placeholder 2">
            <a:extLst>
              <a:ext uri="{FF2B5EF4-FFF2-40B4-BE49-F238E27FC236}">
                <a16:creationId xmlns:a16="http://schemas.microsoft.com/office/drawing/2014/main" id="{0B817E43-91E2-6375-9E9D-2B7A7DE4207C}"/>
              </a:ext>
            </a:extLst>
          </p:cNvPr>
          <p:cNvSpPr>
            <a:spLocks noGrp="1"/>
          </p:cNvSpPr>
          <p:nvPr>
            <p:ph type="pic" idx="1"/>
          </p:nvPr>
        </p:nvSpPr>
        <p:spPr>
          <a:xfrm>
            <a:off x="6488113" y="0"/>
            <a:ext cx="5703887" cy="6858000"/>
          </a:xfrm>
          <a:solidFill>
            <a:schemeClr val="accent5">
              <a:lumMod val="20000"/>
              <a:lumOff val="80000"/>
              <a:alpha val="20495"/>
            </a:schemeClr>
          </a:solidFill>
        </p:spPr>
        <p:txBody>
          <a:bodyPr anchor="ctr">
            <a:normAutofit/>
          </a:bodyPr>
          <a:lstStyle>
            <a:lvl1pPr marL="0" indent="0" algn="ctr">
              <a:buNone/>
              <a:defRPr sz="2000">
                <a:solidFill>
                  <a:schemeClr val="accent5">
                    <a:alpha val="40286"/>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3" name="Title 1">
            <a:extLst>
              <a:ext uri="{FF2B5EF4-FFF2-40B4-BE49-F238E27FC236}">
                <a16:creationId xmlns:a16="http://schemas.microsoft.com/office/drawing/2014/main" id="{FB40E4AB-BC95-390E-BB4B-598BD5B19E19}"/>
              </a:ext>
            </a:extLst>
          </p:cNvPr>
          <p:cNvSpPr>
            <a:spLocks noGrp="1"/>
          </p:cNvSpPr>
          <p:nvPr>
            <p:ph type="title" hasCustomPrompt="1"/>
          </p:nvPr>
        </p:nvSpPr>
        <p:spPr>
          <a:xfrm>
            <a:off x="1097983" y="874700"/>
            <a:ext cx="4201528" cy="1454727"/>
          </a:xfrm>
          <a:prstGeom prst="rect">
            <a:avLst/>
          </a:prstGeom>
        </p:spPr>
        <p:txBody>
          <a:bodyPr lIns="45720" rIns="45720" anchor="b">
            <a:normAutofit/>
          </a:bodyPr>
          <a:lstStyle>
            <a:lvl1pPr>
              <a:defRPr sz="2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Header here</a:t>
            </a:r>
          </a:p>
        </p:txBody>
      </p:sp>
      <p:sp>
        <p:nvSpPr>
          <p:cNvPr id="25" name="Text Placeholder 3">
            <a:extLst>
              <a:ext uri="{FF2B5EF4-FFF2-40B4-BE49-F238E27FC236}">
                <a16:creationId xmlns:a16="http://schemas.microsoft.com/office/drawing/2014/main" id="{C0217AC8-8F29-B038-7966-E2A6937FA71F}"/>
              </a:ext>
            </a:extLst>
          </p:cNvPr>
          <p:cNvSpPr>
            <a:spLocks noGrp="1"/>
          </p:cNvSpPr>
          <p:nvPr>
            <p:ph type="body" sz="half" idx="2" hasCustomPrompt="1"/>
          </p:nvPr>
        </p:nvSpPr>
        <p:spPr>
          <a:xfrm>
            <a:off x="1097983" y="2628072"/>
            <a:ext cx="4201528" cy="3221038"/>
          </a:xfrm>
          <a:prstGeom prst="rect">
            <a:avLst/>
          </a:prstGeom>
        </p:spPr>
        <p:txBody>
          <a:bodyPr lIns="45720" rIns="45720"/>
          <a:lstStyle>
            <a:lvl1pPr marL="0" indent="0">
              <a:lnSpc>
                <a:spcPct val="100000"/>
              </a:lnSpc>
              <a:spcBef>
                <a:spcPts val="0"/>
              </a:spcBef>
              <a:spcAft>
                <a:spcPts val="6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Copy here</a:t>
            </a:r>
          </a:p>
        </p:txBody>
      </p:sp>
      <p:sp>
        <p:nvSpPr>
          <p:cNvPr id="38" name="Date Placeholder 3">
            <a:extLst>
              <a:ext uri="{FF2B5EF4-FFF2-40B4-BE49-F238E27FC236}">
                <a16:creationId xmlns:a16="http://schemas.microsoft.com/office/drawing/2014/main" id="{63AA0371-2730-FF85-05A0-BB0AEC2ECCBC}"/>
              </a:ext>
            </a:extLst>
          </p:cNvPr>
          <p:cNvSpPr>
            <a:spLocks noGrp="1"/>
          </p:cNvSpPr>
          <p:nvPr>
            <p:ph type="dt" sz="half" idx="14"/>
          </p:nvPr>
        </p:nvSpPr>
        <p:spPr>
          <a:xfrm>
            <a:off x="10548542" y="6357608"/>
            <a:ext cx="1338262" cy="274324"/>
          </a:xfrm>
          <a:prstGeom prst="rect">
            <a:avLst/>
          </a:prstGeom>
        </p:spPr>
        <p:txBody>
          <a:bodyPr vert="horz" lIns="45720" tIns="45720" rIns="45720" bIns="45720" rtlCol="0" anchor="ctr"/>
          <a:lstStyle>
            <a:lvl1pPr algn="r">
              <a:defRPr sz="1000" b="0" i="0">
                <a:solidFill>
                  <a:schemeClr val="tx1">
                    <a:lumMod val="50000"/>
                    <a:lumOff val="50000"/>
                  </a:schemeClr>
                </a:solidFill>
                <a:latin typeface="Avenir Next LT Pro" panose="020B0504020202020204" pitchFamily="34" charset="77"/>
              </a:defRPr>
            </a:lvl1pPr>
          </a:lstStyle>
          <a:p>
            <a:fld id="{C90BC039-3B02-E04D-A301-375F30CAC55F}" type="datetime1">
              <a:rPr lang="en-US" smtClean="0"/>
              <a:t>4/22/2024</a:t>
            </a:fld>
            <a:endParaRPr lang="en-US" dirty="0"/>
          </a:p>
        </p:txBody>
      </p:sp>
      <p:sp>
        <p:nvSpPr>
          <p:cNvPr id="40" name="Slide Number Placeholder 5">
            <a:extLst>
              <a:ext uri="{FF2B5EF4-FFF2-40B4-BE49-F238E27FC236}">
                <a16:creationId xmlns:a16="http://schemas.microsoft.com/office/drawing/2014/main" id="{4A783226-21D3-CA77-F138-C05ABFC408E2}"/>
              </a:ext>
            </a:extLst>
          </p:cNvPr>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a:p>
        </p:txBody>
      </p:sp>
      <p:sp>
        <p:nvSpPr>
          <p:cNvPr id="18" name="Subheader Placeholder">
            <a:extLst>
              <a:ext uri="{FF2B5EF4-FFF2-40B4-BE49-F238E27FC236}">
                <a16:creationId xmlns:a16="http://schemas.microsoft.com/office/drawing/2014/main" id="{DA69D2BA-F560-8EDD-27D6-C62B24D05267}"/>
              </a:ext>
            </a:extLst>
          </p:cNvPr>
          <p:cNvSpPr>
            <a:spLocks noGrp="1"/>
          </p:cNvSpPr>
          <p:nvPr>
            <p:ph type="body" sz="quarter" idx="13" hasCustomPrompt="1"/>
          </p:nvPr>
        </p:nvSpPr>
        <p:spPr>
          <a:xfrm>
            <a:off x="1101865" y="358538"/>
            <a:ext cx="3368535" cy="273050"/>
          </a:xfrm>
          <a:prstGeom prst="rect">
            <a:avLst/>
          </a:prstGeom>
        </p:spPr>
        <p:txBody>
          <a:bodyPr vert="horz" lIns="45720" tIns="45720" rIns="45720" bIns="45720" rtlCol="0" anchor="t">
            <a:normAutofit/>
          </a:bodyPr>
          <a:lstStyle>
            <a:lvl1pPr>
              <a:defRPr lang="en-US" sz="900" cap="all" spc="100" baseline="0" dirty="0" smtClean="0">
                <a:solidFill>
                  <a:schemeClr val="tx2"/>
                </a:solidFill>
                <a:latin typeface="+mj-lt"/>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grpSp>
        <p:nvGrpSpPr>
          <p:cNvPr id="19" name="The Bridge - Left Rail Graphics">
            <a:extLst>
              <a:ext uri="{FF2B5EF4-FFF2-40B4-BE49-F238E27FC236}">
                <a16:creationId xmlns:a16="http://schemas.microsoft.com/office/drawing/2014/main" id="{222147BA-AA0D-FCA8-433A-EBF4934C629C}"/>
              </a:ext>
            </a:extLst>
          </p:cNvPr>
          <p:cNvGrpSpPr>
            <a:grpSpLocks noChangeAspect="1"/>
          </p:cNvGrpSpPr>
          <p:nvPr userDrawn="1"/>
        </p:nvGrpSpPr>
        <p:grpSpPr>
          <a:xfrm>
            <a:off x="139269" y="367792"/>
            <a:ext cx="457031" cy="3535935"/>
            <a:chOff x="279468" y="733797"/>
            <a:chExt cx="914631" cy="7071869"/>
          </a:xfrm>
          <a:solidFill>
            <a:schemeClr val="accent5"/>
          </a:solidFill>
        </p:grpSpPr>
        <p:sp>
          <p:nvSpPr>
            <p:cNvPr id="20" name="E">
              <a:extLst>
                <a:ext uri="{FF2B5EF4-FFF2-40B4-BE49-F238E27FC236}">
                  <a16:creationId xmlns:a16="http://schemas.microsoft.com/office/drawing/2014/main" id="{FEBFB80B-426B-9B89-3CA0-F8FF2746CA41}"/>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a:p>
          </p:txBody>
        </p:sp>
        <p:sp>
          <p:nvSpPr>
            <p:cNvPr id="21" name="G">
              <a:extLst>
                <a:ext uri="{FF2B5EF4-FFF2-40B4-BE49-F238E27FC236}">
                  <a16:creationId xmlns:a16="http://schemas.microsoft.com/office/drawing/2014/main" id="{A5B29959-303B-EA18-D850-48D306C92AEE}"/>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a:p>
          </p:txBody>
        </p:sp>
        <p:sp>
          <p:nvSpPr>
            <p:cNvPr id="22" name="D">
              <a:extLst>
                <a:ext uri="{FF2B5EF4-FFF2-40B4-BE49-F238E27FC236}">
                  <a16:creationId xmlns:a16="http://schemas.microsoft.com/office/drawing/2014/main" id="{97F1E9C5-102E-F311-0B4F-9AED73CA9880}"/>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a:p>
          </p:txBody>
        </p:sp>
        <p:sp>
          <p:nvSpPr>
            <p:cNvPr id="24" name="I">
              <a:extLst>
                <a:ext uri="{FF2B5EF4-FFF2-40B4-BE49-F238E27FC236}">
                  <a16:creationId xmlns:a16="http://schemas.microsoft.com/office/drawing/2014/main" id="{3CA4C7C1-5025-0ED1-30F9-518CAA14993F}"/>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a:p>
          </p:txBody>
        </p:sp>
        <p:sp>
          <p:nvSpPr>
            <p:cNvPr id="26" name="R">
              <a:extLst>
                <a:ext uri="{FF2B5EF4-FFF2-40B4-BE49-F238E27FC236}">
                  <a16:creationId xmlns:a16="http://schemas.microsoft.com/office/drawing/2014/main" id="{16755282-43A5-9936-025F-541CA5593640}"/>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a:p>
          </p:txBody>
        </p:sp>
        <p:sp>
          <p:nvSpPr>
            <p:cNvPr id="27" name="B">
              <a:extLst>
                <a:ext uri="{FF2B5EF4-FFF2-40B4-BE49-F238E27FC236}">
                  <a16:creationId xmlns:a16="http://schemas.microsoft.com/office/drawing/2014/main" id="{0C88EFB7-E071-8C6D-52F6-D063D3BEE30A}"/>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a:p>
          </p:txBody>
        </p:sp>
        <p:sp>
          <p:nvSpPr>
            <p:cNvPr id="28" name="E">
              <a:extLst>
                <a:ext uri="{FF2B5EF4-FFF2-40B4-BE49-F238E27FC236}">
                  <a16:creationId xmlns:a16="http://schemas.microsoft.com/office/drawing/2014/main" id="{A09B9942-AA74-ECAB-64C7-CD1A9C747691}"/>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a:p>
          </p:txBody>
        </p:sp>
        <p:sp>
          <p:nvSpPr>
            <p:cNvPr id="29" name="H">
              <a:extLst>
                <a:ext uri="{FF2B5EF4-FFF2-40B4-BE49-F238E27FC236}">
                  <a16:creationId xmlns:a16="http://schemas.microsoft.com/office/drawing/2014/main" id="{D4340F26-09BB-2FF5-C216-4536CE1B742A}"/>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a:p>
          </p:txBody>
        </p:sp>
        <p:sp>
          <p:nvSpPr>
            <p:cNvPr id="30" name="T">
              <a:extLst>
                <a:ext uri="{FF2B5EF4-FFF2-40B4-BE49-F238E27FC236}">
                  <a16:creationId xmlns:a16="http://schemas.microsoft.com/office/drawing/2014/main" id="{F9E52C00-7535-0649-2AFB-E4EB4C1C4B5B}"/>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a:p>
          </p:txBody>
        </p:sp>
        <p:sp>
          <p:nvSpPr>
            <p:cNvPr id="31" name="Bridge Graphic">
              <a:extLst>
                <a:ext uri="{FF2B5EF4-FFF2-40B4-BE49-F238E27FC236}">
                  <a16:creationId xmlns:a16="http://schemas.microsoft.com/office/drawing/2014/main" id="{086603FD-526A-BF71-166D-73B56650564B}"/>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a:p>
          </p:txBody>
        </p:sp>
      </p:grpSp>
    </p:spTree>
    <p:extLst>
      <p:ext uri="{BB962C8B-B14F-4D97-AF65-F5344CB8AC3E}">
        <p14:creationId xmlns:p14="http://schemas.microsoft.com/office/powerpoint/2010/main" val="288014321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Picture with Caption - Strategy &amp; Advisory">
    <p:spTree>
      <p:nvGrpSpPr>
        <p:cNvPr id="1" name=""/>
        <p:cNvGrpSpPr/>
        <p:nvPr/>
      </p:nvGrpSpPr>
      <p:grpSpPr>
        <a:xfrm>
          <a:off x="0" y="0"/>
          <a:ext cx="0" cy="0"/>
          <a:chOff x="0" y="0"/>
          <a:chExt cx="0" cy="0"/>
        </a:xfrm>
      </p:grpSpPr>
      <p:sp>
        <p:nvSpPr>
          <p:cNvPr id="3" name="Footer Placeholder 4">
            <a:extLst>
              <a:ext uri="{FF2B5EF4-FFF2-40B4-BE49-F238E27FC236}">
                <a16:creationId xmlns:a16="http://schemas.microsoft.com/office/drawing/2014/main" id="{21DAFCA4-DCB8-5FF6-E828-9E20545C0DB8}"/>
              </a:ext>
            </a:extLst>
          </p:cNvPr>
          <p:cNvSpPr>
            <a:spLocks noGrp="1"/>
          </p:cNvSpPr>
          <p:nvPr>
            <p:ph type="ftr" sz="quarter" idx="3"/>
          </p:nvPr>
        </p:nvSpPr>
        <p:spPr>
          <a:xfrm>
            <a:off x="1111449" y="6357608"/>
            <a:ext cx="5071468"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a:p>
        </p:txBody>
      </p:sp>
      <p:sp>
        <p:nvSpPr>
          <p:cNvPr id="12" name="Picture Placeholder 2">
            <a:extLst>
              <a:ext uri="{FF2B5EF4-FFF2-40B4-BE49-F238E27FC236}">
                <a16:creationId xmlns:a16="http://schemas.microsoft.com/office/drawing/2014/main" id="{BCC30B34-3167-FA36-9280-1AEBC9C7CBD0}"/>
              </a:ext>
            </a:extLst>
          </p:cNvPr>
          <p:cNvSpPr>
            <a:spLocks noGrp="1"/>
          </p:cNvSpPr>
          <p:nvPr>
            <p:ph type="pic" idx="1"/>
          </p:nvPr>
        </p:nvSpPr>
        <p:spPr>
          <a:xfrm>
            <a:off x="6488113" y="0"/>
            <a:ext cx="5703887" cy="6858000"/>
          </a:xfrm>
          <a:solidFill>
            <a:schemeClr val="accent5">
              <a:lumMod val="20000"/>
              <a:lumOff val="80000"/>
              <a:alpha val="20495"/>
            </a:schemeClr>
          </a:solidFill>
        </p:spPr>
        <p:txBody>
          <a:bodyPr anchor="ctr">
            <a:normAutofit/>
          </a:bodyPr>
          <a:lstStyle>
            <a:lvl1pPr marL="0" indent="0" algn="ctr">
              <a:buNone/>
              <a:defRPr sz="2000">
                <a:solidFill>
                  <a:schemeClr val="accent5">
                    <a:alpha val="40286"/>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3" name="Title 1">
            <a:extLst>
              <a:ext uri="{FF2B5EF4-FFF2-40B4-BE49-F238E27FC236}">
                <a16:creationId xmlns:a16="http://schemas.microsoft.com/office/drawing/2014/main" id="{FB40E4AB-BC95-390E-BB4B-598BD5B19E19}"/>
              </a:ext>
            </a:extLst>
          </p:cNvPr>
          <p:cNvSpPr>
            <a:spLocks noGrp="1"/>
          </p:cNvSpPr>
          <p:nvPr>
            <p:ph type="title" hasCustomPrompt="1"/>
          </p:nvPr>
        </p:nvSpPr>
        <p:spPr>
          <a:xfrm>
            <a:off x="1097983" y="874700"/>
            <a:ext cx="4201528" cy="1454727"/>
          </a:xfrm>
          <a:prstGeom prst="rect">
            <a:avLst/>
          </a:prstGeom>
        </p:spPr>
        <p:txBody>
          <a:bodyPr lIns="45720" rIns="45720" anchor="b">
            <a:normAutofit/>
          </a:bodyPr>
          <a:lstStyle>
            <a:lvl1pPr>
              <a:defRPr sz="2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Header here</a:t>
            </a:r>
          </a:p>
        </p:txBody>
      </p:sp>
      <p:sp>
        <p:nvSpPr>
          <p:cNvPr id="25" name="Text Placeholder 3">
            <a:extLst>
              <a:ext uri="{FF2B5EF4-FFF2-40B4-BE49-F238E27FC236}">
                <a16:creationId xmlns:a16="http://schemas.microsoft.com/office/drawing/2014/main" id="{C0217AC8-8F29-B038-7966-E2A6937FA71F}"/>
              </a:ext>
            </a:extLst>
          </p:cNvPr>
          <p:cNvSpPr>
            <a:spLocks noGrp="1"/>
          </p:cNvSpPr>
          <p:nvPr>
            <p:ph type="body" sz="half" idx="2" hasCustomPrompt="1"/>
          </p:nvPr>
        </p:nvSpPr>
        <p:spPr>
          <a:xfrm>
            <a:off x="1097983" y="2628072"/>
            <a:ext cx="4201528" cy="3221038"/>
          </a:xfrm>
          <a:prstGeom prst="rect">
            <a:avLst/>
          </a:prstGeom>
        </p:spPr>
        <p:txBody>
          <a:bodyPr lIns="45720" rIns="45720"/>
          <a:lstStyle>
            <a:lvl1pPr marL="0" indent="0">
              <a:lnSpc>
                <a:spcPct val="100000"/>
              </a:lnSpc>
              <a:spcBef>
                <a:spcPts val="0"/>
              </a:spcBef>
              <a:spcAft>
                <a:spcPts val="6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Copy here.</a:t>
            </a:r>
          </a:p>
        </p:txBody>
      </p:sp>
      <p:sp>
        <p:nvSpPr>
          <p:cNvPr id="10" name="Date Placeholder 3">
            <a:extLst>
              <a:ext uri="{FF2B5EF4-FFF2-40B4-BE49-F238E27FC236}">
                <a16:creationId xmlns:a16="http://schemas.microsoft.com/office/drawing/2014/main" id="{4426EA22-2365-8FBB-6987-CCA274258915}"/>
              </a:ext>
            </a:extLst>
          </p:cNvPr>
          <p:cNvSpPr>
            <a:spLocks noGrp="1"/>
          </p:cNvSpPr>
          <p:nvPr>
            <p:ph type="dt" sz="half" idx="10"/>
          </p:nvPr>
        </p:nvSpPr>
        <p:spPr>
          <a:xfrm>
            <a:off x="10548542" y="6357608"/>
            <a:ext cx="1338262" cy="274324"/>
          </a:xfrm>
          <a:prstGeom prst="rect">
            <a:avLst/>
          </a:prstGeom>
        </p:spPr>
        <p:txBody>
          <a:bodyPr vert="horz" lIns="45720" tIns="45720" rIns="45720" bIns="45720" rtlCol="0" anchor="ctr"/>
          <a:lstStyle>
            <a:lvl1pPr algn="r">
              <a:defRPr sz="1000" b="0" i="0">
                <a:solidFill>
                  <a:schemeClr val="tx1">
                    <a:lumMod val="50000"/>
                    <a:lumOff val="50000"/>
                  </a:schemeClr>
                </a:solidFill>
                <a:latin typeface="Avenir Next LT Pro" panose="020B0504020202020204" pitchFamily="34" charset="77"/>
              </a:defRPr>
            </a:lvl1pPr>
          </a:lstStyle>
          <a:p>
            <a:fld id="{C90BC039-3B02-E04D-A301-375F30CAC55F}" type="datetime1">
              <a:rPr lang="en-US" smtClean="0"/>
              <a:t>4/22/2024</a:t>
            </a:fld>
            <a:endParaRPr lang="en-US" dirty="0"/>
          </a:p>
        </p:txBody>
      </p:sp>
      <p:sp>
        <p:nvSpPr>
          <p:cNvPr id="37" name="Slide Number Placeholder 5">
            <a:extLst>
              <a:ext uri="{FF2B5EF4-FFF2-40B4-BE49-F238E27FC236}">
                <a16:creationId xmlns:a16="http://schemas.microsoft.com/office/drawing/2014/main" id="{32BE1856-4D5D-FF57-B50A-1EEF9A0263DF}"/>
              </a:ext>
            </a:extLst>
          </p:cNvPr>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a:p>
        </p:txBody>
      </p:sp>
      <p:grpSp>
        <p:nvGrpSpPr>
          <p:cNvPr id="13" name="The Bridge - Left Rail Graphics">
            <a:extLst>
              <a:ext uri="{FF2B5EF4-FFF2-40B4-BE49-F238E27FC236}">
                <a16:creationId xmlns:a16="http://schemas.microsoft.com/office/drawing/2014/main" id="{B2C3AD35-1A6F-549C-6F29-245A5BFA5A31}"/>
              </a:ext>
            </a:extLst>
          </p:cNvPr>
          <p:cNvGrpSpPr>
            <a:grpSpLocks noChangeAspect="1"/>
          </p:cNvGrpSpPr>
          <p:nvPr userDrawn="1"/>
        </p:nvGrpSpPr>
        <p:grpSpPr>
          <a:xfrm>
            <a:off x="139269" y="367792"/>
            <a:ext cx="457031" cy="3535935"/>
            <a:chOff x="279468" y="733797"/>
            <a:chExt cx="914631" cy="7071869"/>
          </a:xfrm>
          <a:solidFill>
            <a:schemeClr val="accent5"/>
          </a:solidFill>
        </p:grpSpPr>
        <p:sp>
          <p:nvSpPr>
            <p:cNvPr id="14" name="E">
              <a:extLst>
                <a:ext uri="{FF2B5EF4-FFF2-40B4-BE49-F238E27FC236}">
                  <a16:creationId xmlns:a16="http://schemas.microsoft.com/office/drawing/2014/main" id="{4D88FCCE-125B-10C2-8021-329DD0A0CF86}"/>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a:p>
          </p:txBody>
        </p:sp>
        <p:sp>
          <p:nvSpPr>
            <p:cNvPr id="15" name="G">
              <a:extLst>
                <a:ext uri="{FF2B5EF4-FFF2-40B4-BE49-F238E27FC236}">
                  <a16:creationId xmlns:a16="http://schemas.microsoft.com/office/drawing/2014/main" id="{4BE06258-1CA8-A599-DB9F-0FA95E9BD44D}"/>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a:p>
          </p:txBody>
        </p:sp>
        <p:sp>
          <p:nvSpPr>
            <p:cNvPr id="16" name="D">
              <a:extLst>
                <a:ext uri="{FF2B5EF4-FFF2-40B4-BE49-F238E27FC236}">
                  <a16:creationId xmlns:a16="http://schemas.microsoft.com/office/drawing/2014/main" id="{CBF049ED-BFDD-3E68-78D9-B83DAEAF5389}"/>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a:p>
          </p:txBody>
        </p:sp>
        <p:sp>
          <p:nvSpPr>
            <p:cNvPr id="17" name="I">
              <a:extLst>
                <a:ext uri="{FF2B5EF4-FFF2-40B4-BE49-F238E27FC236}">
                  <a16:creationId xmlns:a16="http://schemas.microsoft.com/office/drawing/2014/main" id="{DB6A6C84-4F05-CEF7-644A-5F7DCA6D248F}"/>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a:p>
          </p:txBody>
        </p:sp>
        <p:sp>
          <p:nvSpPr>
            <p:cNvPr id="18" name="R">
              <a:extLst>
                <a:ext uri="{FF2B5EF4-FFF2-40B4-BE49-F238E27FC236}">
                  <a16:creationId xmlns:a16="http://schemas.microsoft.com/office/drawing/2014/main" id="{C16F8708-41E2-14C0-4BFB-369167E7342C}"/>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a:p>
          </p:txBody>
        </p:sp>
        <p:sp>
          <p:nvSpPr>
            <p:cNvPr id="19" name="B">
              <a:extLst>
                <a:ext uri="{FF2B5EF4-FFF2-40B4-BE49-F238E27FC236}">
                  <a16:creationId xmlns:a16="http://schemas.microsoft.com/office/drawing/2014/main" id="{1B859D28-72EE-16BF-5CA0-481A264D666D}"/>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a:p>
          </p:txBody>
        </p:sp>
        <p:sp>
          <p:nvSpPr>
            <p:cNvPr id="20" name="E">
              <a:extLst>
                <a:ext uri="{FF2B5EF4-FFF2-40B4-BE49-F238E27FC236}">
                  <a16:creationId xmlns:a16="http://schemas.microsoft.com/office/drawing/2014/main" id="{FE5E0CB7-706A-F026-1112-FAC5C22E2F74}"/>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a:p>
          </p:txBody>
        </p:sp>
        <p:sp>
          <p:nvSpPr>
            <p:cNvPr id="21" name="H">
              <a:extLst>
                <a:ext uri="{FF2B5EF4-FFF2-40B4-BE49-F238E27FC236}">
                  <a16:creationId xmlns:a16="http://schemas.microsoft.com/office/drawing/2014/main" id="{523B86F4-CFEF-6CD2-C3A8-2B689EAC1516}"/>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a:p>
          </p:txBody>
        </p:sp>
        <p:sp>
          <p:nvSpPr>
            <p:cNvPr id="22" name="T">
              <a:extLst>
                <a:ext uri="{FF2B5EF4-FFF2-40B4-BE49-F238E27FC236}">
                  <a16:creationId xmlns:a16="http://schemas.microsoft.com/office/drawing/2014/main" id="{D33C9253-AEDF-8A9C-DACA-184B33A9BAE1}"/>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a:p>
          </p:txBody>
        </p:sp>
        <p:sp>
          <p:nvSpPr>
            <p:cNvPr id="24" name="Bridge Graphic">
              <a:extLst>
                <a:ext uri="{FF2B5EF4-FFF2-40B4-BE49-F238E27FC236}">
                  <a16:creationId xmlns:a16="http://schemas.microsoft.com/office/drawing/2014/main" id="{328D78CE-7691-6B26-F1C2-987561221861}"/>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a:p>
          </p:txBody>
        </p:sp>
      </p:grpSp>
    </p:spTree>
    <p:extLst>
      <p:ext uri="{BB962C8B-B14F-4D97-AF65-F5344CB8AC3E}">
        <p14:creationId xmlns:p14="http://schemas.microsoft.com/office/powerpoint/2010/main" val="227941123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Half Page with Subtitle - Strategy &amp; Advisory">
    <p:spTree>
      <p:nvGrpSpPr>
        <p:cNvPr id="1" name=""/>
        <p:cNvGrpSpPr/>
        <p:nvPr/>
      </p:nvGrpSpPr>
      <p:grpSpPr>
        <a:xfrm>
          <a:off x="0" y="0"/>
          <a:ext cx="0" cy="0"/>
          <a:chOff x="0" y="0"/>
          <a:chExt cx="0" cy="0"/>
        </a:xfrm>
      </p:grpSpPr>
      <p:sp>
        <p:nvSpPr>
          <p:cNvPr id="3" name="Footer Placeholder 4">
            <a:extLst>
              <a:ext uri="{FF2B5EF4-FFF2-40B4-BE49-F238E27FC236}">
                <a16:creationId xmlns:a16="http://schemas.microsoft.com/office/drawing/2014/main" id="{C03F186E-9CB6-BBEA-A4D0-B2AC4C4216E6}"/>
              </a:ext>
            </a:extLst>
          </p:cNvPr>
          <p:cNvSpPr>
            <a:spLocks noGrp="1"/>
          </p:cNvSpPr>
          <p:nvPr>
            <p:ph type="ftr" sz="quarter" idx="3"/>
          </p:nvPr>
        </p:nvSpPr>
        <p:spPr>
          <a:xfrm>
            <a:off x="1111449" y="6357608"/>
            <a:ext cx="5071468"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a:p>
        </p:txBody>
      </p:sp>
      <p:sp>
        <p:nvSpPr>
          <p:cNvPr id="13" name="Picture Placeholder 2">
            <a:extLst>
              <a:ext uri="{FF2B5EF4-FFF2-40B4-BE49-F238E27FC236}">
                <a16:creationId xmlns:a16="http://schemas.microsoft.com/office/drawing/2014/main" id="{2CD253D6-BD51-5E2A-5923-859EEECE0E3F}"/>
              </a:ext>
            </a:extLst>
          </p:cNvPr>
          <p:cNvSpPr>
            <a:spLocks noGrp="1"/>
          </p:cNvSpPr>
          <p:nvPr>
            <p:ph type="pic" idx="1"/>
          </p:nvPr>
        </p:nvSpPr>
        <p:spPr>
          <a:xfrm>
            <a:off x="6488113" y="0"/>
            <a:ext cx="5703887" cy="6858000"/>
          </a:xfrm>
          <a:solidFill>
            <a:schemeClr val="accent5">
              <a:lumMod val="20000"/>
              <a:lumOff val="80000"/>
              <a:alpha val="20495"/>
            </a:schemeClr>
          </a:solidFill>
        </p:spPr>
        <p:txBody>
          <a:bodyPr anchor="ctr">
            <a:normAutofit/>
          </a:bodyPr>
          <a:lstStyle>
            <a:lvl1pPr marL="0" indent="0" algn="ctr">
              <a:buNone/>
              <a:defRPr sz="2000">
                <a:solidFill>
                  <a:schemeClr val="accent5">
                    <a:alpha val="40286"/>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10" name="Subheader Placeholder">
            <a:extLst>
              <a:ext uri="{FF2B5EF4-FFF2-40B4-BE49-F238E27FC236}">
                <a16:creationId xmlns:a16="http://schemas.microsoft.com/office/drawing/2014/main" id="{F9AB6A8D-C33A-8CAA-192E-97AED64BE631}"/>
              </a:ext>
            </a:extLst>
          </p:cNvPr>
          <p:cNvSpPr>
            <a:spLocks noGrp="1"/>
          </p:cNvSpPr>
          <p:nvPr>
            <p:ph type="body" sz="quarter" idx="13" hasCustomPrompt="1"/>
          </p:nvPr>
        </p:nvSpPr>
        <p:spPr>
          <a:xfrm>
            <a:off x="1101865" y="358538"/>
            <a:ext cx="3368535" cy="273050"/>
          </a:xfrm>
          <a:prstGeom prst="rect">
            <a:avLst/>
          </a:prstGeom>
        </p:spPr>
        <p:txBody>
          <a:bodyPr vert="horz" lIns="45720" tIns="45720" rIns="45720" bIns="45720" rtlCol="0" anchor="t">
            <a:normAutofit/>
          </a:bodyPr>
          <a:lstStyle>
            <a:lvl1pPr>
              <a:defRPr lang="en-US" sz="900" cap="all" spc="100" baseline="0" dirty="0" smtClean="0">
                <a:solidFill>
                  <a:schemeClr val="tx2"/>
                </a:solidFill>
                <a:latin typeface="+mj-lt"/>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sp>
        <p:nvSpPr>
          <p:cNvPr id="25" name="Date Placeholder 3">
            <a:extLst>
              <a:ext uri="{FF2B5EF4-FFF2-40B4-BE49-F238E27FC236}">
                <a16:creationId xmlns:a16="http://schemas.microsoft.com/office/drawing/2014/main" id="{3B966F73-5C9F-B0C3-D843-D7476108C3C0}"/>
              </a:ext>
            </a:extLst>
          </p:cNvPr>
          <p:cNvSpPr>
            <a:spLocks noGrp="1"/>
          </p:cNvSpPr>
          <p:nvPr>
            <p:ph type="dt" sz="half" idx="2"/>
          </p:nvPr>
        </p:nvSpPr>
        <p:spPr>
          <a:xfrm>
            <a:off x="10548542" y="6357608"/>
            <a:ext cx="1338262" cy="274324"/>
          </a:xfrm>
          <a:prstGeom prst="rect">
            <a:avLst/>
          </a:prstGeom>
        </p:spPr>
        <p:txBody>
          <a:bodyPr vert="horz" lIns="45720" tIns="45720" rIns="45720" bIns="45720" rtlCol="0" anchor="ctr"/>
          <a:lstStyle>
            <a:lvl1pPr algn="r">
              <a:defRPr sz="1000" b="0" i="0">
                <a:solidFill>
                  <a:schemeClr val="tx1">
                    <a:lumMod val="50000"/>
                    <a:lumOff val="50000"/>
                  </a:schemeClr>
                </a:solidFill>
                <a:latin typeface="Avenir Next LT Pro" panose="020B0504020202020204" pitchFamily="34" charset="77"/>
              </a:defRPr>
            </a:lvl1pPr>
          </a:lstStyle>
          <a:p>
            <a:fld id="{C90BC039-3B02-E04D-A301-375F30CAC55F}" type="datetime1">
              <a:rPr lang="en-US" smtClean="0"/>
              <a:t>4/22/2024</a:t>
            </a:fld>
            <a:endParaRPr lang="en-US" dirty="0"/>
          </a:p>
        </p:txBody>
      </p:sp>
      <p:sp>
        <p:nvSpPr>
          <p:cNvPr id="37" name="Slide Number Placeholder 5">
            <a:extLst>
              <a:ext uri="{FF2B5EF4-FFF2-40B4-BE49-F238E27FC236}">
                <a16:creationId xmlns:a16="http://schemas.microsoft.com/office/drawing/2014/main" id="{9249BF62-CCB5-42FC-4424-DA3062F2F0CD}"/>
              </a:ext>
            </a:extLst>
          </p:cNvPr>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a:p>
        </p:txBody>
      </p:sp>
      <p:grpSp>
        <p:nvGrpSpPr>
          <p:cNvPr id="14" name="The Bridge - Left Rail Graphics">
            <a:extLst>
              <a:ext uri="{FF2B5EF4-FFF2-40B4-BE49-F238E27FC236}">
                <a16:creationId xmlns:a16="http://schemas.microsoft.com/office/drawing/2014/main" id="{25274996-0822-9821-9EF7-DEDB6CFC06C4}"/>
              </a:ext>
            </a:extLst>
          </p:cNvPr>
          <p:cNvGrpSpPr>
            <a:grpSpLocks noChangeAspect="1"/>
          </p:cNvGrpSpPr>
          <p:nvPr userDrawn="1"/>
        </p:nvGrpSpPr>
        <p:grpSpPr>
          <a:xfrm>
            <a:off x="139269" y="367792"/>
            <a:ext cx="457031" cy="3535935"/>
            <a:chOff x="279468" y="733797"/>
            <a:chExt cx="914631" cy="7071869"/>
          </a:xfrm>
          <a:solidFill>
            <a:schemeClr val="accent5"/>
          </a:solidFill>
        </p:grpSpPr>
        <p:sp>
          <p:nvSpPr>
            <p:cNvPr id="15" name="E">
              <a:extLst>
                <a:ext uri="{FF2B5EF4-FFF2-40B4-BE49-F238E27FC236}">
                  <a16:creationId xmlns:a16="http://schemas.microsoft.com/office/drawing/2014/main" id="{5A254D46-1893-058A-ECC0-7C941A05B62E}"/>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a:p>
          </p:txBody>
        </p:sp>
        <p:sp>
          <p:nvSpPr>
            <p:cNvPr id="16" name="G">
              <a:extLst>
                <a:ext uri="{FF2B5EF4-FFF2-40B4-BE49-F238E27FC236}">
                  <a16:creationId xmlns:a16="http://schemas.microsoft.com/office/drawing/2014/main" id="{A4A94065-8917-0370-FDAB-63D9DE424FDE}"/>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a:p>
          </p:txBody>
        </p:sp>
        <p:sp>
          <p:nvSpPr>
            <p:cNvPr id="17" name="D">
              <a:extLst>
                <a:ext uri="{FF2B5EF4-FFF2-40B4-BE49-F238E27FC236}">
                  <a16:creationId xmlns:a16="http://schemas.microsoft.com/office/drawing/2014/main" id="{ACF608A9-2581-48FD-E49D-512B76F82FD8}"/>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a:p>
          </p:txBody>
        </p:sp>
        <p:sp>
          <p:nvSpPr>
            <p:cNvPr id="18" name="I">
              <a:extLst>
                <a:ext uri="{FF2B5EF4-FFF2-40B4-BE49-F238E27FC236}">
                  <a16:creationId xmlns:a16="http://schemas.microsoft.com/office/drawing/2014/main" id="{52569C32-BBB9-4B91-FC2E-FF7158DCB8CE}"/>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a:p>
          </p:txBody>
        </p:sp>
        <p:sp>
          <p:nvSpPr>
            <p:cNvPr id="19" name="R">
              <a:extLst>
                <a:ext uri="{FF2B5EF4-FFF2-40B4-BE49-F238E27FC236}">
                  <a16:creationId xmlns:a16="http://schemas.microsoft.com/office/drawing/2014/main" id="{EE325159-BF9C-17D0-7F1D-7661ED15A064}"/>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a:p>
          </p:txBody>
        </p:sp>
        <p:sp>
          <p:nvSpPr>
            <p:cNvPr id="20" name="B">
              <a:extLst>
                <a:ext uri="{FF2B5EF4-FFF2-40B4-BE49-F238E27FC236}">
                  <a16:creationId xmlns:a16="http://schemas.microsoft.com/office/drawing/2014/main" id="{07BD7641-958D-1472-E3EA-889BF256F86E}"/>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a:p>
          </p:txBody>
        </p:sp>
        <p:sp>
          <p:nvSpPr>
            <p:cNvPr id="21" name="E">
              <a:extLst>
                <a:ext uri="{FF2B5EF4-FFF2-40B4-BE49-F238E27FC236}">
                  <a16:creationId xmlns:a16="http://schemas.microsoft.com/office/drawing/2014/main" id="{9507F0D6-36A7-6FC1-B925-571735C09A04}"/>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a:p>
          </p:txBody>
        </p:sp>
        <p:sp>
          <p:nvSpPr>
            <p:cNvPr id="22" name="H">
              <a:extLst>
                <a:ext uri="{FF2B5EF4-FFF2-40B4-BE49-F238E27FC236}">
                  <a16:creationId xmlns:a16="http://schemas.microsoft.com/office/drawing/2014/main" id="{9D669A2A-0BBB-1CB7-D1BC-C9BDD971B194}"/>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a:p>
          </p:txBody>
        </p:sp>
        <p:sp>
          <p:nvSpPr>
            <p:cNvPr id="23" name="T">
              <a:extLst>
                <a:ext uri="{FF2B5EF4-FFF2-40B4-BE49-F238E27FC236}">
                  <a16:creationId xmlns:a16="http://schemas.microsoft.com/office/drawing/2014/main" id="{DB1A2946-9724-7A72-B4F5-8DBDDE41F34D}"/>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a:p>
          </p:txBody>
        </p:sp>
        <p:sp>
          <p:nvSpPr>
            <p:cNvPr id="24" name="Bridge Graphic">
              <a:extLst>
                <a:ext uri="{FF2B5EF4-FFF2-40B4-BE49-F238E27FC236}">
                  <a16:creationId xmlns:a16="http://schemas.microsoft.com/office/drawing/2014/main" id="{E173DE4B-86C7-0E35-0414-A564FC221DF3}"/>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a:p>
          </p:txBody>
        </p:sp>
      </p:grpSp>
    </p:spTree>
    <p:extLst>
      <p:ext uri="{BB962C8B-B14F-4D97-AF65-F5344CB8AC3E}">
        <p14:creationId xmlns:p14="http://schemas.microsoft.com/office/powerpoint/2010/main" val="62595302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Title Slide - The Bridge (Red) - Drop BG Photo">
    <p:bg>
      <p:bgPr>
        <a:solidFill>
          <a:schemeClr val="tx1"/>
        </a:solidFill>
        <a:effectLst/>
      </p:bgPr>
    </p:bg>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DA638BCA-40AE-EC00-1F05-1ED31B7316C8}"/>
              </a:ext>
            </a:extLst>
          </p:cNvPr>
          <p:cNvSpPr>
            <a:spLocks noGrp="1"/>
          </p:cNvSpPr>
          <p:nvPr>
            <p:ph type="pic" sz="quarter" idx="13"/>
          </p:nvPr>
        </p:nvSpPr>
        <p:spPr>
          <a:xfrm>
            <a:off x="0" y="0"/>
            <a:ext cx="12188952" cy="6858000"/>
          </a:xfrm>
          <a:custGeom>
            <a:avLst/>
            <a:gdLst>
              <a:gd name="connsiteX0" fmla="*/ 308864 w 12188952"/>
              <a:gd name="connsiteY0" fmla="*/ 3784601 h 6858000"/>
              <a:gd name="connsiteX1" fmla="*/ 306008 w 12188952"/>
              <a:gd name="connsiteY1" fmla="*/ 3785681 h 6858000"/>
              <a:gd name="connsiteX2" fmla="*/ 304929 w 12188952"/>
              <a:gd name="connsiteY2" fmla="*/ 3788538 h 6858000"/>
              <a:gd name="connsiteX3" fmla="*/ 304929 w 12188952"/>
              <a:gd name="connsiteY3" fmla="*/ 3899790 h 6858000"/>
              <a:gd name="connsiteX4" fmla="*/ 306008 w 12188952"/>
              <a:gd name="connsiteY4" fmla="*/ 3902648 h 6858000"/>
              <a:gd name="connsiteX5" fmla="*/ 308861 w 12188952"/>
              <a:gd name="connsiteY5" fmla="*/ 3903726 h 6858000"/>
              <a:gd name="connsiteX6" fmla="*/ 308800 w 12188952"/>
              <a:gd name="connsiteY6" fmla="*/ 3903727 h 6858000"/>
              <a:gd name="connsiteX7" fmla="*/ 308864 w 12188952"/>
              <a:gd name="connsiteY7" fmla="*/ 3903727 h 6858000"/>
              <a:gd name="connsiteX8" fmla="*/ 308861 w 12188952"/>
              <a:gd name="connsiteY8" fmla="*/ 3903726 h 6858000"/>
              <a:gd name="connsiteX9" fmla="*/ 329171 w 12188952"/>
              <a:gd name="connsiteY9" fmla="*/ 3903346 h 6858000"/>
              <a:gd name="connsiteX10" fmla="*/ 332027 w 12188952"/>
              <a:gd name="connsiteY10" fmla="*/ 3902267 h 6858000"/>
              <a:gd name="connsiteX11" fmla="*/ 333106 w 12188952"/>
              <a:gd name="connsiteY11" fmla="*/ 3899409 h 6858000"/>
              <a:gd name="connsiteX12" fmla="*/ 333106 w 12188952"/>
              <a:gd name="connsiteY12" fmla="*/ 3818193 h 6858000"/>
              <a:gd name="connsiteX13" fmla="*/ 334184 w 12188952"/>
              <a:gd name="connsiteY13" fmla="*/ 3815335 h 6858000"/>
              <a:gd name="connsiteX14" fmla="*/ 337040 w 12188952"/>
              <a:gd name="connsiteY14" fmla="*/ 3814256 h 6858000"/>
              <a:gd name="connsiteX15" fmla="*/ 351001 w 12188952"/>
              <a:gd name="connsiteY15" fmla="*/ 3814256 h 6858000"/>
              <a:gd name="connsiteX16" fmla="*/ 353857 w 12188952"/>
              <a:gd name="connsiteY16" fmla="*/ 3815335 h 6858000"/>
              <a:gd name="connsiteX17" fmla="*/ 354936 w 12188952"/>
              <a:gd name="connsiteY17" fmla="*/ 3818193 h 6858000"/>
              <a:gd name="connsiteX18" fmla="*/ 354936 w 12188952"/>
              <a:gd name="connsiteY18" fmla="*/ 3870453 h 6858000"/>
              <a:gd name="connsiteX19" fmla="*/ 356015 w 12188952"/>
              <a:gd name="connsiteY19" fmla="*/ 3873311 h 6858000"/>
              <a:gd name="connsiteX20" fmla="*/ 358871 w 12188952"/>
              <a:gd name="connsiteY20" fmla="*/ 3874390 h 6858000"/>
              <a:gd name="connsiteX21" fmla="*/ 376766 w 12188952"/>
              <a:gd name="connsiteY21" fmla="*/ 3874390 h 6858000"/>
              <a:gd name="connsiteX22" fmla="*/ 379622 w 12188952"/>
              <a:gd name="connsiteY22" fmla="*/ 3873311 h 6858000"/>
              <a:gd name="connsiteX23" fmla="*/ 380701 w 12188952"/>
              <a:gd name="connsiteY23" fmla="*/ 3870453 h 6858000"/>
              <a:gd name="connsiteX24" fmla="*/ 380701 w 12188952"/>
              <a:gd name="connsiteY24" fmla="*/ 3818193 h 6858000"/>
              <a:gd name="connsiteX25" fmla="*/ 381780 w 12188952"/>
              <a:gd name="connsiteY25" fmla="*/ 3815335 h 6858000"/>
              <a:gd name="connsiteX26" fmla="*/ 384636 w 12188952"/>
              <a:gd name="connsiteY26" fmla="*/ 3814256 h 6858000"/>
              <a:gd name="connsiteX27" fmla="*/ 398597 w 12188952"/>
              <a:gd name="connsiteY27" fmla="*/ 3814256 h 6858000"/>
              <a:gd name="connsiteX28" fmla="*/ 401453 w 12188952"/>
              <a:gd name="connsiteY28" fmla="*/ 3815335 h 6858000"/>
              <a:gd name="connsiteX29" fmla="*/ 402532 w 12188952"/>
              <a:gd name="connsiteY29" fmla="*/ 3818193 h 6858000"/>
              <a:gd name="connsiteX30" fmla="*/ 402532 w 12188952"/>
              <a:gd name="connsiteY30" fmla="*/ 3899790 h 6858000"/>
              <a:gd name="connsiteX31" fmla="*/ 403610 w 12188952"/>
              <a:gd name="connsiteY31" fmla="*/ 3902648 h 6858000"/>
              <a:gd name="connsiteX32" fmla="*/ 406466 w 12188952"/>
              <a:gd name="connsiteY32" fmla="*/ 3903727 h 6858000"/>
              <a:gd name="connsiteX33" fmla="*/ 426139 w 12188952"/>
              <a:gd name="connsiteY33" fmla="*/ 3903727 h 6858000"/>
              <a:gd name="connsiteX34" fmla="*/ 428995 w 12188952"/>
              <a:gd name="connsiteY34" fmla="*/ 3902648 h 6858000"/>
              <a:gd name="connsiteX35" fmla="*/ 430074 w 12188952"/>
              <a:gd name="connsiteY35" fmla="*/ 3899790 h 6858000"/>
              <a:gd name="connsiteX36" fmla="*/ 430074 w 12188952"/>
              <a:gd name="connsiteY36" fmla="*/ 3788538 h 6858000"/>
              <a:gd name="connsiteX37" fmla="*/ 428995 w 12188952"/>
              <a:gd name="connsiteY37" fmla="*/ 3785681 h 6858000"/>
              <a:gd name="connsiteX38" fmla="*/ 426139 w 12188952"/>
              <a:gd name="connsiteY38" fmla="*/ 3784601 h 6858000"/>
              <a:gd name="connsiteX39" fmla="*/ 368072 w 12188952"/>
              <a:gd name="connsiteY39" fmla="*/ 3614611 h 6858000"/>
              <a:gd name="connsiteX40" fmla="*/ 323015 w 12188952"/>
              <a:gd name="connsiteY40" fmla="*/ 3634995 h 6858000"/>
              <a:gd name="connsiteX41" fmla="*/ 304802 w 12188952"/>
              <a:gd name="connsiteY41" fmla="*/ 3684017 h 6858000"/>
              <a:gd name="connsiteX42" fmla="*/ 313052 w 12188952"/>
              <a:gd name="connsiteY42" fmla="*/ 3718371 h 6858000"/>
              <a:gd name="connsiteX43" fmla="*/ 337357 w 12188952"/>
              <a:gd name="connsiteY43" fmla="*/ 3744850 h 6858000"/>
              <a:gd name="connsiteX44" fmla="*/ 339134 w 12188952"/>
              <a:gd name="connsiteY44" fmla="*/ 3745231 h 6858000"/>
              <a:gd name="connsiteX45" fmla="*/ 372007 w 12188952"/>
              <a:gd name="connsiteY45" fmla="*/ 3745231 h 6858000"/>
              <a:gd name="connsiteX46" fmla="*/ 374863 w 12188952"/>
              <a:gd name="connsiteY46" fmla="*/ 3744152 h 6858000"/>
              <a:gd name="connsiteX47" fmla="*/ 375941 w 12188952"/>
              <a:gd name="connsiteY47" fmla="*/ 3741294 h 6858000"/>
              <a:gd name="connsiteX48" fmla="*/ 375941 w 12188952"/>
              <a:gd name="connsiteY48" fmla="*/ 3684080 h 6858000"/>
              <a:gd name="connsiteX49" fmla="*/ 374863 w 12188952"/>
              <a:gd name="connsiteY49" fmla="*/ 3681223 h 6858000"/>
              <a:gd name="connsiteX50" fmla="*/ 372007 w 12188952"/>
              <a:gd name="connsiteY50" fmla="*/ 3680143 h 6858000"/>
              <a:gd name="connsiteX51" fmla="*/ 356269 w 12188952"/>
              <a:gd name="connsiteY51" fmla="*/ 3680143 h 6858000"/>
              <a:gd name="connsiteX52" fmla="*/ 353413 w 12188952"/>
              <a:gd name="connsiteY52" fmla="*/ 3681223 h 6858000"/>
              <a:gd name="connsiteX53" fmla="*/ 352334 w 12188952"/>
              <a:gd name="connsiteY53" fmla="*/ 3684080 h 6858000"/>
              <a:gd name="connsiteX54" fmla="*/ 352334 w 12188952"/>
              <a:gd name="connsiteY54" fmla="*/ 3712719 h 6858000"/>
              <a:gd name="connsiteX55" fmla="*/ 351953 w 12188952"/>
              <a:gd name="connsiteY55" fmla="*/ 3715577 h 6858000"/>
              <a:gd name="connsiteX56" fmla="*/ 350494 w 12188952"/>
              <a:gd name="connsiteY56" fmla="*/ 3716656 h 6858000"/>
              <a:gd name="connsiteX57" fmla="*/ 349796 w 12188952"/>
              <a:gd name="connsiteY57" fmla="*/ 3716656 h 6858000"/>
              <a:gd name="connsiteX58" fmla="*/ 347638 w 12188952"/>
              <a:gd name="connsiteY58" fmla="*/ 3715958 h 6858000"/>
              <a:gd name="connsiteX59" fmla="*/ 336913 w 12188952"/>
              <a:gd name="connsiteY59" fmla="*/ 3701670 h 6858000"/>
              <a:gd name="connsiteX60" fmla="*/ 332979 w 12188952"/>
              <a:gd name="connsiteY60" fmla="*/ 3684144 h 6858000"/>
              <a:gd name="connsiteX61" fmla="*/ 343323 w 12188952"/>
              <a:gd name="connsiteY61" fmla="*/ 3655505 h 6858000"/>
              <a:gd name="connsiteX62" fmla="*/ 368326 w 12188952"/>
              <a:gd name="connsiteY62" fmla="*/ 3643694 h 6858000"/>
              <a:gd name="connsiteX63" fmla="*/ 393012 w 12188952"/>
              <a:gd name="connsiteY63" fmla="*/ 3655505 h 6858000"/>
              <a:gd name="connsiteX64" fmla="*/ 403356 w 12188952"/>
              <a:gd name="connsiteY64" fmla="*/ 3683763 h 6858000"/>
              <a:gd name="connsiteX65" fmla="*/ 399803 w 12188952"/>
              <a:gd name="connsiteY65" fmla="*/ 3700908 h 6858000"/>
              <a:gd name="connsiteX66" fmla="*/ 389776 w 12188952"/>
              <a:gd name="connsiteY66" fmla="*/ 3714879 h 6858000"/>
              <a:gd name="connsiteX67" fmla="*/ 388316 w 12188952"/>
              <a:gd name="connsiteY67" fmla="*/ 3717736 h 6858000"/>
              <a:gd name="connsiteX68" fmla="*/ 389014 w 12188952"/>
              <a:gd name="connsiteY68" fmla="*/ 3720212 h 6858000"/>
              <a:gd name="connsiteX69" fmla="*/ 400818 w 12188952"/>
              <a:gd name="connsiteY69" fmla="*/ 3737738 h 6858000"/>
              <a:gd name="connsiteX70" fmla="*/ 404054 w 12188952"/>
              <a:gd name="connsiteY70" fmla="*/ 3739517 h 6858000"/>
              <a:gd name="connsiteX71" fmla="*/ 406529 w 12188952"/>
              <a:gd name="connsiteY71" fmla="*/ 3738437 h 6858000"/>
              <a:gd name="connsiteX72" fmla="*/ 423664 w 12188952"/>
              <a:gd name="connsiteY72" fmla="*/ 3716275 h 6858000"/>
              <a:gd name="connsiteX73" fmla="*/ 431152 w 12188952"/>
              <a:gd name="connsiteY73" fmla="*/ 3683382 h 6858000"/>
              <a:gd name="connsiteX74" fmla="*/ 431343 w 12188952"/>
              <a:gd name="connsiteY74" fmla="*/ 3683318 h 6858000"/>
              <a:gd name="connsiteX75" fmla="*/ 413129 w 12188952"/>
              <a:gd name="connsiteY75" fmla="*/ 3635376 h 6858000"/>
              <a:gd name="connsiteX76" fmla="*/ 368072 w 12188952"/>
              <a:gd name="connsiteY76" fmla="*/ 3614611 h 6858000"/>
              <a:gd name="connsiteX77" fmla="*/ 333550 w 12188952"/>
              <a:gd name="connsiteY77" fmla="*/ 3484499 h 6858000"/>
              <a:gd name="connsiteX78" fmla="*/ 398597 w 12188952"/>
              <a:gd name="connsiteY78" fmla="*/ 3484499 h 6858000"/>
              <a:gd name="connsiteX79" fmla="*/ 401453 w 12188952"/>
              <a:gd name="connsiteY79" fmla="*/ 3485579 h 6858000"/>
              <a:gd name="connsiteX80" fmla="*/ 402532 w 12188952"/>
              <a:gd name="connsiteY80" fmla="*/ 3488436 h 6858000"/>
              <a:gd name="connsiteX81" fmla="*/ 402532 w 12188952"/>
              <a:gd name="connsiteY81" fmla="*/ 3517773 h 6858000"/>
              <a:gd name="connsiteX82" fmla="*/ 392187 w 12188952"/>
              <a:gd name="connsiteY82" fmla="*/ 3541713 h 6858000"/>
              <a:gd name="connsiteX83" fmla="*/ 367882 w 12188952"/>
              <a:gd name="connsiteY83" fmla="*/ 3551746 h 6858000"/>
              <a:gd name="connsiteX84" fmla="*/ 343196 w 12188952"/>
              <a:gd name="connsiteY84" fmla="*/ 3541713 h 6858000"/>
              <a:gd name="connsiteX85" fmla="*/ 332852 w 12188952"/>
              <a:gd name="connsiteY85" fmla="*/ 3517773 h 6858000"/>
              <a:gd name="connsiteX86" fmla="*/ 332852 w 12188952"/>
              <a:gd name="connsiteY86" fmla="*/ 3488436 h 6858000"/>
              <a:gd name="connsiteX87" fmla="*/ 333550 w 12188952"/>
              <a:gd name="connsiteY87" fmla="*/ 3484499 h 6858000"/>
              <a:gd name="connsiteX88" fmla="*/ 308864 w 12188952"/>
              <a:gd name="connsiteY88" fmla="*/ 3454781 h 6858000"/>
              <a:gd name="connsiteX89" fmla="*/ 306008 w 12188952"/>
              <a:gd name="connsiteY89" fmla="*/ 3455861 h 6858000"/>
              <a:gd name="connsiteX90" fmla="*/ 304929 w 12188952"/>
              <a:gd name="connsiteY90" fmla="*/ 3458718 h 6858000"/>
              <a:gd name="connsiteX91" fmla="*/ 304929 w 12188952"/>
              <a:gd name="connsiteY91" fmla="*/ 3517773 h 6858000"/>
              <a:gd name="connsiteX92" fmla="*/ 323142 w 12188952"/>
              <a:gd name="connsiteY92" fmla="*/ 3562859 h 6858000"/>
              <a:gd name="connsiteX93" fmla="*/ 367501 w 12188952"/>
              <a:gd name="connsiteY93" fmla="*/ 3581464 h 6858000"/>
              <a:gd name="connsiteX94" fmla="*/ 411860 w 12188952"/>
              <a:gd name="connsiteY94" fmla="*/ 3562859 h 6858000"/>
              <a:gd name="connsiteX95" fmla="*/ 430074 w 12188952"/>
              <a:gd name="connsiteY95" fmla="*/ 3517773 h 6858000"/>
              <a:gd name="connsiteX96" fmla="*/ 430074 w 12188952"/>
              <a:gd name="connsiteY96" fmla="*/ 3458718 h 6858000"/>
              <a:gd name="connsiteX97" fmla="*/ 428995 w 12188952"/>
              <a:gd name="connsiteY97" fmla="*/ 3455861 h 6858000"/>
              <a:gd name="connsiteX98" fmla="*/ 426139 w 12188952"/>
              <a:gd name="connsiteY98" fmla="*/ 3454781 h 6858000"/>
              <a:gd name="connsiteX99" fmla="*/ 308864 w 12188952"/>
              <a:gd name="connsiteY99" fmla="*/ 3378518 h 6858000"/>
              <a:gd name="connsiteX100" fmla="*/ 306008 w 12188952"/>
              <a:gd name="connsiteY100" fmla="*/ 3379598 h 6858000"/>
              <a:gd name="connsiteX101" fmla="*/ 304929 w 12188952"/>
              <a:gd name="connsiteY101" fmla="*/ 3382455 h 6858000"/>
              <a:gd name="connsiteX102" fmla="*/ 304929 w 12188952"/>
              <a:gd name="connsiteY102" fmla="*/ 3404300 h 6858000"/>
              <a:gd name="connsiteX103" fmla="*/ 306008 w 12188952"/>
              <a:gd name="connsiteY103" fmla="*/ 3407157 h 6858000"/>
              <a:gd name="connsiteX104" fmla="*/ 308864 w 12188952"/>
              <a:gd name="connsiteY104" fmla="*/ 3408237 h 6858000"/>
              <a:gd name="connsiteX105" fmla="*/ 426139 w 12188952"/>
              <a:gd name="connsiteY105" fmla="*/ 3408237 h 6858000"/>
              <a:gd name="connsiteX106" fmla="*/ 428995 w 12188952"/>
              <a:gd name="connsiteY106" fmla="*/ 3407157 h 6858000"/>
              <a:gd name="connsiteX107" fmla="*/ 430074 w 12188952"/>
              <a:gd name="connsiteY107" fmla="*/ 3404300 h 6858000"/>
              <a:gd name="connsiteX108" fmla="*/ 430074 w 12188952"/>
              <a:gd name="connsiteY108" fmla="*/ 3382455 h 6858000"/>
              <a:gd name="connsiteX109" fmla="*/ 428995 w 12188952"/>
              <a:gd name="connsiteY109" fmla="*/ 3379598 h 6858000"/>
              <a:gd name="connsiteX110" fmla="*/ 426139 w 12188952"/>
              <a:gd name="connsiteY110" fmla="*/ 3378518 h 6858000"/>
              <a:gd name="connsiteX111" fmla="*/ 308864 w 12188952"/>
              <a:gd name="connsiteY111" fmla="*/ 3211830 h 6858000"/>
              <a:gd name="connsiteX112" fmla="*/ 306008 w 12188952"/>
              <a:gd name="connsiteY112" fmla="*/ 3212910 h 6858000"/>
              <a:gd name="connsiteX113" fmla="*/ 304929 w 12188952"/>
              <a:gd name="connsiteY113" fmla="*/ 3215767 h 6858000"/>
              <a:gd name="connsiteX114" fmla="*/ 304929 w 12188952"/>
              <a:gd name="connsiteY114" fmla="*/ 3237611 h 6858000"/>
              <a:gd name="connsiteX115" fmla="*/ 306008 w 12188952"/>
              <a:gd name="connsiteY115" fmla="*/ 3240469 h 6858000"/>
              <a:gd name="connsiteX116" fmla="*/ 308864 w 12188952"/>
              <a:gd name="connsiteY116" fmla="*/ 3241548 h 6858000"/>
              <a:gd name="connsiteX117" fmla="*/ 400373 w 12188952"/>
              <a:gd name="connsiteY117" fmla="*/ 3241548 h 6858000"/>
              <a:gd name="connsiteX118" fmla="*/ 403229 w 12188952"/>
              <a:gd name="connsiteY118" fmla="*/ 3242628 h 6858000"/>
              <a:gd name="connsiteX119" fmla="*/ 404308 w 12188952"/>
              <a:gd name="connsiteY119" fmla="*/ 3245485 h 6858000"/>
              <a:gd name="connsiteX120" fmla="*/ 404308 w 12188952"/>
              <a:gd name="connsiteY120" fmla="*/ 3288792 h 6858000"/>
              <a:gd name="connsiteX121" fmla="*/ 399993 w 12188952"/>
              <a:gd name="connsiteY121" fmla="*/ 3300985 h 6858000"/>
              <a:gd name="connsiteX122" fmla="*/ 389268 w 12188952"/>
              <a:gd name="connsiteY122" fmla="*/ 3305302 h 6858000"/>
              <a:gd name="connsiteX123" fmla="*/ 378543 w 12188952"/>
              <a:gd name="connsiteY123" fmla="*/ 3300985 h 6858000"/>
              <a:gd name="connsiteX124" fmla="*/ 374228 w 12188952"/>
              <a:gd name="connsiteY124" fmla="*/ 3288792 h 6858000"/>
              <a:gd name="connsiteX125" fmla="*/ 374228 w 12188952"/>
              <a:gd name="connsiteY125" fmla="*/ 3268409 h 6858000"/>
              <a:gd name="connsiteX126" fmla="*/ 373530 w 12188952"/>
              <a:gd name="connsiteY126" fmla="*/ 3267710 h 6858000"/>
              <a:gd name="connsiteX127" fmla="*/ 347765 w 12188952"/>
              <a:gd name="connsiteY127" fmla="*/ 3267710 h 6858000"/>
              <a:gd name="connsiteX128" fmla="*/ 345607 w 12188952"/>
              <a:gd name="connsiteY128" fmla="*/ 3268409 h 6858000"/>
              <a:gd name="connsiteX129" fmla="*/ 305564 w 12188952"/>
              <a:gd name="connsiteY129" fmla="*/ 3302381 h 6858000"/>
              <a:gd name="connsiteX130" fmla="*/ 304104 w 12188952"/>
              <a:gd name="connsiteY130" fmla="*/ 3304858 h 6858000"/>
              <a:gd name="connsiteX131" fmla="*/ 304104 w 12188952"/>
              <a:gd name="connsiteY131" fmla="*/ 3328099 h 6858000"/>
              <a:gd name="connsiteX132" fmla="*/ 305564 w 12188952"/>
              <a:gd name="connsiteY132" fmla="*/ 3332417 h 6858000"/>
              <a:gd name="connsiteX133" fmla="*/ 309117 w 12188952"/>
              <a:gd name="connsiteY133" fmla="*/ 3333877 h 6858000"/>
              <a:gd name="connsiteX134" fmla="*/ 313052 w 12188952"/>
              <a:gd name="connsiteY134" fmla="*/ 3332417 h 6858000"/>
              <a:gd name="connsiteX135" fmla="*/ 343830 w 12188952"/>
              <a:gd name="connsiteY135" fmla="*/ 3307398 h 6858000"/>
              <a:gd name="connsiteX136" fmla="*/ 343894 w 12188952"/>
              <a:gd name="connsiteY136" fmla="*/ 3307398 h 6858000"/>
              <a:gd name="connsiteX137" fmla="*/ 347130 w 12188952"/>
              <a:gd name="connsiteY137" fmla="*/ 3305937 h 6858000"/>
              <a:gd name="connsiteX138" fmla="*/ 349605 w 12188952"/>
              <a:gd name="connsiteY138" fmla="*/ 3307017 h 6858000"/>
              <a:gd name="connsiteX139" fmla="*/ 351382 w 12188952"/>
              <a:gd name="connsiteY139" fmla="*/ 3309493 h 6858000"/>
              <a:gd name="connsiteX140" fmla="*/ 363186 w 12188952"/>
              <a:gd name="connsiteY140" fmla="*/ 3326321 h 6858000"/>
              <a:gd name="connsiteX141" fmla="*/ 388950 w 12188952"/>
              <a:gd name="connsiteY141" fmla="*/ 3335592 h 6858000"/>
              <a:gd name="connsiteX142" fmla="*/ 418269 w 12188952"/>
              <a:gd name="connsiteY142" fmla="*/ 3323082 h 6858000"/>
              <a:gd name="connsiteX143" fmla="*/ 430454 w 12188952"/>
              <a:gd name="connsiteY143" fmla="*/ 3293047 h 6858000"/>
              <a:gd name="connsiteX144" fmla="*/ 430454 w 12188952"/>
              <a:gd name="connsiteY144" fmla="*/ 3215767 h 6858000"/>
              <a:gd name="connsiteX145" fmla="*/ 429375 w 12188952"/>
              <a:gd name="connsiteY145" fmla="*/ 3212910 h 6858000"/>
              <a:gd name="connsiteX146" fmla="*/ 426519 w 12188952"/>
              <a:gd name="connsiteY146" fmla="*/ 3211830 h 6858000"/>
              <a:gd name="connsiteX147" fmla="*/ 383874 w 12188952"/>
              <a:gd name="connsiteY147" fmla="*/ 3073401 h 6858000"/>
              <a:gd name="connsiteX148" fmla="*/ 399993 w 12188952"/>
              <a:gd name="connsiteY148" fmla="*/ 3073401 h 6858000"/>
              <a:gd name="connsiteX149" fmla="*/ 402849 w 12188952"/>
              <a:gd name="connsiteY149" fmla="*/ 3074480 h 6858000"/>
              <a:gd name="connsiteX150" fmla="*/ 403928 w 12188952"/>
              <a:gd name="connsiteY150" fmla="*/ 3077338 h 6858000"/>
              <a:gd name="connsiteX151" fmla="*/ 403928 w 12188952"/>
              <a:gd name="connsiteY151" fmla="*/ 3123121 h 6858000"/>
              <a:gd name="connsiteX152" fmla="*/ 400374 w 12188952"/>
              <a:gd name="connsiteY152" fmla="*/ 3131376 h 6858000"/>
              <a:gd name="connsiteX153" fmla="*/ 392124 w 12188952"/>
              <a:gd name="connsiteY153" fmla="*/ 3134615 h 6858000"/>
              <a:gd name="connsiteX154" fmla="*/ 383557 w 12188952"/>
              <a:gd name="connsiteY154" fmla="*/ 3131376 h 6858000"/>
              <a:gd name="connsiteX155" fmla="*/ 380003 w 12188952"/>
              <a:gd name="connsiteY155" fmla="*/ 3123121 h 6858000"/>
              <a:gd name="connsiteX156" fmla="*/ 379940 w 12188952"/>
              <a:gd name="connsiteY156" fmla="*/ 3123121 h 6858000"/>
              <a:gd name="connsiteX157" fmla="*/ 379940 w 12188952"/>
              <a:gd name="connsiteY157" fmla="*/ 3077338 h 6858000"/>
              <a:gd name="connsiteX158" fmla="*/ 381018 w 12188952"/>
              <a:gd name="connsiteY158" fmla="*/ 3074480 h 6858000"/>
              <a:gd name="connsiteX159" fmla="*/ 383874 w 12188952"/>
              <a:gd name="connsiteY159" fmla="*/ 3073401 h 6858000"/>
              <a:gd name="connsiteX160" fmla="*/ 334883 w 12188952"/>
              <a:gd name="connsiteY160" fmla="*/ 3073401 h 6858000"/>
              <a:gd name="connsiteX161" fmla="*/ 351002 w 12188952"/>
              <a:gd name="connsiteY161" fmla="*/ 3073401 h 6858000"/>
              <a:gd name="connsiteX162" fmla="*/ 353857 w 12188952"/>
              <a:gd name="connsiteY162" fmla="*/ 3074480 h 6858000"/>
              <a:gd name="connsiteX163" fmla="*/ 354936 w 12188952"/>
              <a:gd name="connsiteY163" fmla="*/ 3077338 h 6858000"/>
              <a:gd name="connsiteX164" fmla="*/ 354936 w 12188952"/>
              <a:gd name="connsiteY164" fmla="*/ 3128138 h 6858000"/>
              <a:gd name="connsiteX165" fmla="*/ 351382 w 12188952"/>
              <a:gd name="connsiteY165" fmla="*/ 3136710 h 6858000"/>
              <a:gd name="connsiteX166" fmla="*/ 342815 w 12188952"/>
              <a:gd name="connsiteY166" fmla="*/ 3140267 h 6858000"/>
              <a:gd name="connsiteX167" fmla="*/ 334565 w 12188952"/>
              <a:gd name="connsiteY167" fmla="*/ 3136710 h 6858000"/>
              <a:gd name="connsiteX168" fmla="*/ 331012 w 12188952"/>
              <a:gd name="connsiteY168" fmla="*/ 3128138 h 6858000"/>
              <a:gd name="connsiteX169" fmla="*/ 330948 w 12188952"/>
              <a:gd name="connsiteY169" fmla="*/ 3128138 h 6858000"/>
              <a:gd name="connsiteX170" fmla="*/ 330948 w 12188952"/>
              <a:gd name="connsiteY170" fmla="*/ 3077338 h 6858000"/>
              <a:gd name="connsiteX171" fmla="*/ 332027 w 12188952"/>
              <a:gd name="connsiteY171" fmla="*/ 3074480 h 6858000"/>
              <a:gd name="connsiteX172" fmla="*/ 334883 w 12188952"/>
              <a:gd name="connsiteY172" fmla="*/ 3073401 h 6858000"/>
              <a:gd name="connsiteX173" fmla="*/ 308547 w 12188952"/>
              <a:gd name="connsiteY173" fmla="*/ 3043365 h 6858000"/>
              <a:gd name="connsiteX174" fmla="*/ 305691 w 12188952"/>
              <a:gd name="connsiteY174" fmla="*/ 3044445 h 6858000"/>
              <a:gd name="connsiteX175" fmla="*/ 304612 w 12188952"/>
              <a:gd name="connsiteY175" fmla="*/ 3047302 h 6858000"/>
              <a:gd name="connsiteX176" fmla="*/ 304612 w 12188952"/>
              <a:gd name="connsiteY176" fmla="*/ 3130678 h 6858000"/>
              <a:gd name="connsiteX177" fmla="*/ 315718 w 12188952"/>
              <a:gd name="connsiteY177" fmla="*/ 3158237 h 6858000"/>
              <a:gd name="connsiteX178" fmla="*/ 342879 w 12188952"/>
              <a:gd name="connsiteY178" fmla="*/ 3169667 h 6858000"/>
              <a:gd name="connsiteX179" fmla="*/ 356840 w 12188952"/>
              <a:gd name="connsiteY179" fmla="*/ 3166810 h 6858000"/>
              <a:gd name="connsiteX180" fmla="*/ 368263 w 12188952"/>
              <a:gd name="connsiteY180" fmla="*/ 3158936 h 6858000"/>
              <a:gd name="connsiteX181" fmla="*/ 371119 w 12188952"/>
              <a:gd name="connsiteY181" fmla="*/ 3157475 h 6858000"/>
              <a:gd name="connsiteX182" fmla="*/ 373594 w 12188952"/>
              <a:gd name="connsiteY182" fmla="*/ 3158174 h 6858000"/>
              <a:gd name="connsiteX183" fmla="*/ 382161 w 12188952"/>
              <a:gd name="connsiteY183" fmla="*/ 3162111 h 6858000"/>
              <a:gd name="connsiteX184" fmla="*/ 391807 w 12188952"/>
              <a:gd name="connsiteY184" fmla="*/ 3163571 h 6858000"/>
              <a:gd name="connsiteX185" fmla="*/ 418968 w 12188952"/>
              <a:gd name="connsiteY185" fmla="*/ 3152141 h 6858000"/>
              <a:gd name="connsiteX186" fmla="*/ 430074 w 12188952"/>
              <a:gd name="connsiteY186" fmla="*/ 3124582 h 6858000"/>
              <a:gd name="connsiteX187" fmla="*/ 430074 w 12188952"/>
              <a:gd name="connsiteY187" fmla="*/ 3047302 h 6858000"/>
              <a:gd name="connsiteX188" fmla="*/ 428995 w 12188952"/>
              <a:gd name="connsiteY188" fmla="*/ 3044445 h 6858000"/>
              <a:gd name="connsiteX189" fmla="*/ 426139 w 12188952"/>
              <a:gd name="connsiteY189" fmla="*/ 3043365 h 6858000"/>
              <a:gd name="connsiteX190" fmla="*/ 396820 w 12188952"/>
              <a:gd name="connsiteY190" fmla="*/ 2954274 h 6858000"/>
              <a:gd name="connsiteX191" fmla="*/ 396820 w 12188952"/>
              <a:gd name="connsiteY191" fmla="*/ 3000058 h 6858000"/>
              <a:gd name="connsiteX192" fmla="*/ 431153 w 12188952"/>
              <a:gd name="connsiteY192" fmla="*/ 3000058 h 6858000"/>
              <a:gd name="connsiteX193" fmla="*/ 431153 w 12188952"/>
              <a:gd name="connsiteY193" fmla="*/ 2991105 h 6858000"/>
              <a:gd name="connsiteX194" fmla="*/ 405387 w 12188952"/>
              <a:gd name="connsiteY194" fmla="*/ 2991105 h 6858000"/>
              <a:gd name="connsiteX195" fmla="*/ 405387 w 12188952"/>
              <a:gd name="connsiteY195" fmla="*/ 2980754 h 6858000"/>
              <a:gd name="connsiteX196" fmla="*/ 430074 w 12188952"/>
              <a:gd name="connsiteY196" fmla="*/ 2980754 h 6858000"/>
              <a:gd name="connsiteX197" fmla="*/ 430074 w 12188952"/>
              <a:gd name="connsiteY197" fmla="*/ 2972880 h 6858000"/>
              <a:gd name="connsiteX198" fmla="*/ 405387 w 12188952"/>
              <a:gd name="connsiteY198" fmla="*/ 2972880 h 6858000"/>
              <a:gd name="connsiteX199" fmla="*/ 405387 w 12188952"/>
              <a:gd name="connsiteY199" fmla="*/ 2962529 h 6858000"/>
              <a:gd name="connsiteX200" fmla="*/ 431153 w 12188952"/>
              <a:gd name="connsiteY200" fmla="*/ 2962529 h 6858000"/>
              <a:gd name="connsiteX201" fmla="*/ 431153 w 12188952"/>
              <a:gd name="connsiteY201" fmla="*/ 2954274 h 6858000"/>
              <a:gd name="connsiteX202" fmla="*/ 349288 w 12188952"/>
              <a:gd name="connsiteY202" fmla="*/ 2954274 h 6858000"/>
              <a:gd name="connsiteX203" fmla="*/ 349288 w 12188952"/>
              <a:gd name="connsiteY203" fmla="*/ 3000058 h 6858000"/>
              <a:gd name="connsiteX204" fmla="*/ 357855 w 12188952"/>
              <a:gd name="connsiteY204" fmla="*/ 3000058 h 6858000"/>
              <a:gd name="connsiteX205" fmla="*/ 357855 w 12188952"/>
              <a:gd name="connsiteY205" fmla="*/ 2981452 h 6858000"/>
              <a:gd name="connsiteX206" fmla="*/ 380383 w 12188952"/>
              <a:gd name="connsiteY206" fmla="*/ 2981452 h 6858000"/>
              <a:gd name="connsiteX207" fmla="*/ 380383 w 12188952"/>
              <a:gd name="connsiteY207" fmla="*/ 3000058 h 6858000"/>
              <a:gd name="connsiteX208" fmla="*/ 388950 w 12188952"/>
              <a:gd name="connsiteY208" fmla="*/ 3000058 h 6858000"/>
              <a:gd name="connsiteX209" fmla="*/ 388950 w 12188952"/>
              <a:gd name="connsiteY209" fmla="*/ 2954274 h 6858000"/>
              <a:gd name="connsiteX210" fmla="*/ 380383 w 12188952"/>
              <a:gd name="connsiteY210" fmla="*/ 2954274 h 6858000"/>
              <a:gd name="connsiteX211" fmla="*/ 380383 w 12188952"/>
              <a:gd name="connsiteY211" fmla="*/ 2973578 h 6858000"/>
              <a:gd name="connsiteX212" fmla="*/ 357855 w 12188952"/>
              <a:gd name="connsiteY212" fmla="*/ 2973578 h 6858000"/>
              <a:gd name="connsiteX213" fmla="*/ 357855 w 12188952"/>
              <a:gd name="connsiteY213" fmla="*/ 2954274 h 6858000"/>
              <a:gd name="connsiteX214" fmla="*/ 306389 w 12188952"/>
              <a:gd name="connsiteY214" fmla="*/ 2954274 h 6858000"/>
              <a:gd name="connsiteX215" fmla="*/ 306389 w 12188952"/>
              <a:gd name="connsiteY215" fmla="*/ 2962148 h 6858000"/>
              <a:gd name="connsiteX216" fmla="*/ 320731 w 12188952"/>
              <a:gd name="connsiteY216" fmla="*/ 2962148 h 6858000"/>
              <a:gd name="connsiteX217" fmla="*/ 320731 w 12188952"/>
              <a:gd name="connsiteY217" fmla="*/ 3000058 h 6858000"/>
              <a:gd name="connsiteX218" fmla="*/ 329298 w 12188952"/>
              <a:gd name="connsiteY218" fmla="*/ 3000058 h 6858000"/>
              <a:gd name="connsiteX219" fmla="*/ 329298 w 12188952"/>
              <a:gd name="connsiteY219" fmla="*/ 2962148 h 6858000"/>
              <a:gd name="connsiteX220" fmla="*/ 343957 w 12188952"/>
              <a:gd name="connsiteY220" fmla="*/ 2962148 h 6858000"/>
              <a:gd name="connsiteX221" fmla="*/ 343957 w 12188952"/>
              <a:gd name="connsiteY221" fmla="*/ 2954274 h 6858000"/>
              <a:gd name="connsiteX222" fmla="*/ 418143 w 12188952"/>
              <a:gd name="connsiteY222" fmla="*/ 464376 h 6858000"/>
              <a:gd name="connsiteX223" fmla="*/ 454696 w 12188952"/>
              <a:gd name="connsiteY223" fmla="*/ 494285 h 6858000"/>
              <a:gd name="connsiteX224" fmla="*/ 418143 w 12188952"/>
              <a:gd name="connsiteY224" fmla="*/ 492951 h 6858000"/>
              <a:gd name="connsiteX225" fmla="*/ 317431 w 12188952"/>
              <a:gd name="connsiteY225" fmla="*/ 464376 h 6858000"/>
              <a:gd name="connsiteX226" fmla="*/ 317431 w 12188952"/>
              <a:gd name="connsiteY226" fmla="*/ 492951 h 6858000"/>
              <a:gd name="connsiteX227" fmla="*/ 280878 w 12188952"/>
              <a:gd name="connsiteY227" fmla="*/ 494285 h 6858000"/>
              <a:gd name="connsiteX228" fmla="*/ 317431 w 12188952"/>
              <a:gd name="connsiteY228" fmla="*/ 464376 h 6858000"/>
              <a:gd name="connsiteX229" fmla="*/ 418143 w 12188952"/>
              <a:gd name="connsiteY229" fmla="*/ 407797 h 6858000"/>
              <a:gd name="connsiteX230" fmla="*/ 535417 w 12188952"/>
              <a:gd name="connsiteY230" fmla="*/ 500381 h 6858000"/>
              <a:gd name="connsiteX231" fmla="*/ 488774 w 12188952"/>
              <a:gd name="connsiteY231" fmla="*/ 496380 h 6858000"/>
              <a:gd name="connsiteX232" fmla="*/ 418143 w 12188952"/>
              <a:gd name="connsiteY232" fmla="*/ 443040 h 6858000"/>
              <a:gd name="connsiteX233" fmla="*/ 317431 w 12188952"/>
              <a:gd name="connsiteY233" fmla="*/ 407797 h 6858000"/>
              <a:gd name="connsiteX234" fmla="*/ 317431 w 12188952"/>
              <a:gd name="connsiteY234" fmla="*/ 442849 h 6858000"/>
              <a:gd name="connsiteX235" fmla="*/ 246800 w 12188952"/>
              <a:gd name="connsiteY235" fmla="*/ 496190 h 6858000"/>
              <a:gd name="connsiteX236" fmla="*/ 200156 w 12188952"/>
              <a:gd name="connsiteY236" fmla="*/ 500381 h 6858000"/>
              <a:gd name="connsiteX237" fmla="*/ 317431 w 12188952"/>
              <a:gd name="connsiteY237" fmla="*/ 407797 h 6858000"/>
              <a:gd name="connsiteX238" fmla="*/ 319525 w 12188952"/>
              <a:gd name="connsiteY238" fmla="*/ 367792 h 6858000"/>
              <a:gd name="connsiteX239" fmla="*/ 318002 w 12188952"/>
              <a:gd name="connsiteY239" fmla="*/ 368364 h 6858000"/>
              <a:gd name="connsiteX240" fmla="*/ 317431 w 12188952"/>
              <a:gd name="connsiteY240" fmla="*/ 369888 h 6858000"/>
              <a:gd name="connsiteX241" fmla="*/ 317431 w 12188952"/>
              <a:gd name="connsiteY241" fmla="*/ 383032 h 6858000"/>
              <a:gd name="connsiteX242" fmla="*/ 141201 w 12188952"/>
              <a:gd name="connsiteY242" fmla="*/ 507810 h 6858000"/>
              <a:gd name="connsiteX243" fmla="*/ 139678 w 12188952"/>
              <a:gd name="connsiteY243" fmla="*/ 515430 h 6858000"/>
              <a:gd name="connsiteX244" fmla="*/ 145199 w 12188952"/>
              <a:gd name="connsiteY244" fmla="*/ 521145 h 6858000"/>
              <a:gd name="connsiteX245" fmla="*/ 250290 w 12188952"/>
              <a:gd name="connsiteY245" fmla="*/ 509334 h 6858000"/>
              <a:gd name="connsiteX246" fmla="*/ 250480 w 12188952"/>
              <a:gd name="connsiteY246" fmla="*/ 509525 h 6858000"/>
              <a:gd name="connsiteX247" fmla="*/ 251051 w 12188952"/>
              <a:gd name="connsiteY247" fmla="*/ 509334 h 6858000"/>
              <a:gd name="connsiteX248" fmla="*/ 317495 w 12188952"/>
              <a:gd name="connsiteY248" fmla="*/ 506477 h 6858000"/>
              <a:gd name="connsiteX249" fmla="*/ 317495 w 12188952"/>
              <a:gd name="connsiteY249" fmla="*/ 519050 h 6858000"/>
              <a:gd name="connsiteX250" fmla="*/ 318066 w 12188952"/>
              <a:gd name="connsiteY250" fmla="*/ 520574 h 6858000"/>
              <a:gd name="connsiteX251" fmla="*/ 319589 w 12188952"/>
              <a:gd name="connsiteY251" fmla="*/ 521145 h 6858000"/>
              <a:gd name="connsiteX252" fmla="*/ 331202 w 12188952"/>
              <a:gd name="connsiteY252" fmla="*/ 521145 h 6858000"/>
              <a:gd name="connsiteX253" fmla="*/ 332725 w 12188952"/>
              <a:gd name="connsiteY253" fmla="*/ 520574 h 6858000"/>
              <a:gd name="connsiteX254" fmla="*/ 333296 w 12188952"/>
              <a:gd name="connsiteY254" fmla="*/ 519050 h 6858000"/>
              <a:gd name="connsiteX255" fmla="*/ 333296 w 12188952"/>
              <a:gd name="connsiteY255" fmla="*/ 506096 h 6858000"/>
              <a:gd name="connsiteX256" fmla="*/ 367755 w 12188952"/>
              <a:gd name="connsiteY256" fmla="*/ 505715 h 6858000"/>
              <a:gd name="connsiteX257" fmla="*/ 402214 w 12188952"/>
              <a:gd name="connsiteY257" fmla="*/ 506096 h 6858000"/>
              <a:gd name="connsiteX258" fmla="*/ 402214 w 12188952"/>
              <a:gd name="connsiteY258" fmla="*/ 519050 h 6858000"/>
              <a:gd name="connsiteX259" fmla="*/ 402785 w 12188952"/>
              <a:gd name="connsiteY259" fmla="*/ 520574 h 6858000"/>
              <a:gd name="connsiteX260" fmla="*/ 404309 w 12188952"/>
              <a:gd name="connsiteY260" fmla="*/ 521145 h 6858000"/>
              <a:gd name="connsiteX261" fmla="*/ 415922 w 12188952"/>
              <a:gd name="connsiteY261" fmla="*/ 521145 h 6858000"/>
              <a:gd name="connsiteX262" fmla="*/ 417445 w 12188952"/>
              <a:gd name="connsiteY262" fmla="*/ 520574 h 6858000"/>
              <a:gd name="connsiteX263" fmla="*/ 418016 w 12188952"/>
              <a:gd name="connsiteY263" fmla="*/ 519050 h 6858000"/>
              <a:gd name="connsiteX264" fmla="*/ 418016 w 12188952"/>
              <a:gd name="connsiteY264" fmla="*/ 506477 h 6858000"/>
              <a:gd name="connsiteX265" fmla="*/ 484459 w 12188952"/>
              <a:gd name="connsiteY265" fmla="*/ 509334 h 6858000"/>
              <a:gd name="connsiteX266" fmla="*/ 485030 w 12188952"/>
              <a:gd name="connsiteY266" fmla="*/ 509525 h 6858000"/>
              <a:gd name="connsiteX267" fmla="*/ 485220 w 12188952"/>
              <a:gd name="connsiteY267" fmla="*/ 509334 h 6858000"/>
              <a:gd name="connsiteX268" fmla="*/ 590501 w 12188952"/>
              <a:gd name="connsiteY268" fmla="*/ 521145 h 6858000"/>
              <a:gd name="connsiteX269" fmla="*/ 596022 w 12188952"/>
              <a:gd name="connsiteY269" fmla="*/ 515430 h 6858000"/>
              <a:gd name="connsiteX270" fmla="*/ 594309 w 12188952"/>
              <a:gd name="connsiteY270" fmla="*/ 507810 h 6858000"/>
              <a:gd name="connsiteX271" fmla="*/ 594182 w 12188952"/>
              <a:gd name="connsiteY271" fmla="*/ 507810 h 6858000"/>
              <a:gd name="connsiteX272" fmla="*/ 418143 w 12188952"/>
              <a:gd name="connsiteY272" fmla="*/ 383032 h 6858000"/>
              <a:gd name="connsiteX273" fmla="*/ 418143 w 12188952"/>
              <a:gd name="connsiteY273" fmla="*/ 369888 h 6858000"/>
              <a:gd name="connsiteX274" fmla="*/ 417572 w 12188952"/>
              <a:gd name="connsiteY274" fmla="*/ 368364 h 6858000"/>
              <a:gd name="connsiteX275" fmla="*/ 416049 w 12188952"/>
              <a:gd name="connsiteY275" fmla="*/ 367792 h 6858000"/>
              <a:gd name="connsiteX276" fmla="*/ 404435 w 12188952"/>
              <a:gd name="connsiteY276" fmla="*/ 367792 h 6858000"/>
              <a:gd name="connsiteX277" fmla="*/ 402912 w 12188952"/>
              <a:gd name="connsiteY277" fmla="*/ 368364 h 6858000"/>
              <a:gd name="connsiteX278" fmla="*/ 402341 w 12188952"/>
              <a:gd name="connsiteY278" fmla="*/ 369888 h 6858000"/>
              <a:gd name="connsiteX279" fmla="*/ 402341 w 12188952"/>
              <a:gd name="connsiteY279" fmla="*/ 492570 h 6858000"/>
              <a:gd name="connsiteX280" fmla="*/ 368073 w 12188952"/>
              <a:gd name="connsiteY280" fmla="*/ 492380 h 6858000"/>
              <a:gd name="connsiteX281" fmla="*/ 367501 w 12188952"/>
              <a:gd name="connsiteY281" fmla="*/ 492380 h 6858000"/>
              <a:gd name="connsiteX282" fmla="*/ 333233 w 12188952"/>
              <a:gd name="connsiteY282" fmla="*/ 492570 h 6858000"/>
              <a:gd name="connsiteX283" fmla="*/ 333233 w 12188952"/>
              <a:gd name="connsiteY283" fmla="*/ 369888 h 6858000"/>
              <a:gd name="connsiteX284" fmla="*/ 332662 w 12188952"/>
              <a:gd name="connsiteY284" fmla="*/ 368364 h 6858000"/>
              <a:gd name="connsiteX285" fmla="*/ 331139 w 12188952"/>
              <a:gd name="connsiteY285" fmla="*/ 367792 h 6858000"/>
              <a:gd name="connsiteX286" fmla="*/ 0 w 12188952"/>
              <a:gd name="connsiteY286" fmla="*/ 0 h 6858000"/>
              <a:gd name="connsiteX287" fmla="*/ 12188952 w 12188952"/>
              <a:gd name="connsiteY287" fmla="*/ 0 h 6858000"/>
              <a:gd name="connsiteX288" fmla="*/ 12188952 w 12188952"/>
              <a:gd name="connsiteY288" fmla="*/ 6858000 h 6858000"/>
              <a:gd name="connsiteX289" fmla="*/ 0 w 12188952"/>
              <a:gd name="connsiteY289"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Lst>
            <a:rect l="l" t="t" r="r" b="b"/>
            <a:pathLst>
              <a:path w="12188952" h="6858000">
                <a:moveTo>
                  <a:pt x="308864" y="3784601"/>
                </a:moveTo>
                <a:cubicBezTo>
                  <a:pt x="307785" y="3784601"/>
                  <a:pt x="306706" y="3784982"/>
                  <a:pt x="306008" y="3785681"/>
                </a:cubicBezTo>
                <a:cubicBezTo>
                  <a:pt x="305310" y="3786379"/>
                  <a:pt x="304929" y="3787459"/>
                  <a:pt x="304929" y="3788538"/>
                </a:cubicBezTo>
                <a:lnTo>
                  <a:pt x="304929" y="3899790"/>
                </a:lnTo>
                <a:cubicBezTo>
                  <a:pt x="304929" y="3900870"/>
                  <a:pt x="305310" y="3901949"/>
                  <a:pt x="306008" y="3902648"/>
                </a:cubicBezTo>
                <a:lnTo>
                  <a:pt x="308861" y="3903726"/>
                </a:lnTo>
                <a:lnTo>
                  <a:pt x="308800" y="3903727"/>
                </a:lnTo>
                <a:lnTo>
                  <a:pt x="308864" y="3903727"/>
                </a:lnTo>
                <a:lnTo>
                  <a:pt x="308861" y="3903726"/>
                </a:lnTo>
                <a:lnTo>
                  <a:pt x="329171" y="3903346"/>
                </a:lnTo>
                <a:cubicBezTo>
                  <a:pt x="330250" y="3903346"/>
                  <a:pt x="331329" y="3902965"/>
                  <a:pt x="332027" y="3902267"/>
                </a:cubicBezTo>
                <a:cubicBezTo>
                  <a:pt x="332725" y="3901568"/>
                  <a:pt x="333106" y="3900489"/>
                  <a:pt x="333106" y="3899409"/>
                </a:cubicBezTo>
                <a:lnTo>
                  <a:pt x="333106" y="3818193"/>
                </a:lnTo>
                <a:cubicBezTo>
                  <a:pt x="333106" y="3817113"/>
                  <a:pt x="333486" y="3816034"/>
                  <a:pt x="334184" y="3815335"/>
                </a:cubicBezTo>
                <a:cubicBezTo>
                  <a:pt x="334882" y="3814637"/>
                  <a:pt x="335961" y="3814256"/>
                  <a:pt x="337040" y="3814256"/>
                </a:cubicBezTo>
                <a:lnTo>
                  <a:pt x="351001" y="3814256"/>
                </a:lnTo>
                <a:cubicBezTo>
                  <a:pt x="352080" y="3814256"/>
                  <a:pt x="353159" y="3814637"/>
                  <a:pt x="353857" y="3815335"/>
                </a:cubicBezTo>
                <a:cubicBezTo>
                  <a:pt x="354555" y="3816034"/>
                  <a:pt x="354936" y="3817113"/>
                  <a:pt x="354936" y="3818193"/>
                </a:cubicBezTo>
                <a:lnTo>
                  <a:pt x="354936" y="3870453"/>
                </a:lnTo>
                <a:cubicBezTo>
                  <a:pt x="354936" y="3871533"/>
                  <a:pt x="355317" y="3872612"/>
                  <a:pt x="356015" y="3873311"/>
                </a:cubicBezTo>
                <a:cubicBezTo>
                  <a:pt x="356713" y="3874009"/>
                  <a:pt x="357792" y="3874390"/>
                  <a:pt x="358871" y="3874390"/>
                </a:cubicBezTo>
                <a:lnTo>
                  <a:pt x="376766" y="3874390"/>
                </a:lnTo>
                <a:cubicBezTo>
                  <a:pt x="377845" y="3874390"/>
                  <a:pt x="378924" y="3874009"/>
                  <a:pt x="379622" y="3873311"/>
                </a:cubicBezTo>
                <a:cubicBezTo>
                  <a:pt x="380320" y="3872612"/>
                  <a:pt x="380701" y="3871533"/>
                  <a:pt x="380701" y="3870453"/>
                </a:cubicBezTo>
                <a:lnTo>
                  <a:pt x="380701" y="3818193"/>
                </a:lnTo>
                <a:cubicBezTo>
                  <a:pt x="380701" y="3817113"/>
                  <a:pt x="381082" y="3816034"/>
                  <a:pt x="381780" y="3815335"/>
                </a:cubicBezTo>
                <a:cubicBezTo>
                  <a:pt x="382478" y="3814637"/>
                  <a:pt x="383557" y="3814256"/>
                  <a:pt x="384636" y="3814256"/>
                </a:cubicBezTo>
                <a:lnTo>
                  <a:pt x="398597" y="3814256"/>
                </a:lnTo>
                <a:cubicBezTo>
                  <a:pt x="399676" y="3814256"/>
                  <a:pt x="400755" y="3814637"/>
                  <a:pt x="401453" y="3815335"/>
                </a:cubicBezTo>
                <a:cubicBezTo>
                  <a:pt x="402151" y="3816034"/>
                  <a:pt x="402532" y="3817113"/>
                  <a:pt x="402532" y="3818193"/>
                </a:cubicBezTo>
                <a:lnTo>
                  <a:pt x="402532" y="3899790"/>
                </a:lnTo>
                <a:cubicBezTo>
                  <a:pt x="402532" y="3900870"/>
                  <a:pt x="402912" y="3901949"/>
                  <a:pt x="403610" y="3902648"/>
                </a:cubicBezTo>
                <a:cubicBezTo>
                  <a:pt x="404308" y="3903346"/>
                  <a:pt x="405387" y="3903727"/>
                  <a:pt x="406466" y="3903727"/>
                </a:cubicBezTo>
                <a:lnTo>
                  <a:pt x="426139" y="3903727"/>
                </a:lnTo>
                <a:cubicBezTo>
                  <a:pt x="427218" y="3903727"/>
                  <a:pt x="428297" y="3903346"/>
                  <a:pt x="428995" y="3902648"/>
                </a:cubicBezTo>
                <a:cubicBezTo>
                  <a:pt x="429693" y="3901949"/>
                  <a:pt x="430074" y="3900870"/>
                  <a:pt x="430074" y="3899790"/>
                </a:cubicBezTo>
                <a:lnTo>
                  <a:pt x="430074" y="3788538"/>
                </a:lnTo>
                <a:cubicBezTo>
                  <a:pt x="430074" y="3787459"/>
                  <a:pt x="429693" y="3786379"/>
                  <a:pt x="428995" y="3785681"/>
                </a:cubicBezTo>
                <a:cubicBezTo>
                  <a:pt x="428297" y="3784982"/>
                  <a:pt x="427218" y="3784601"/>
                  <a:pt x="426139" y="3784601"/>
                </a:cubicBezTo>
                <a:close/>
                <a:moveTo>
                  <a:pt x="368072" y="3614611"/>
                </a:moveTo>
                <a:cubicBezTo>
                  <a:pt x="350557" y="3614611"/>
                  <a:pt x="335517" y="3621406"/>
                  <a:pt x="323015" y="3634995"/>
                </a:cubicBezTo>
                <a:cubicBezTo>
                  <a:pt x="310894" y="3648584"/>
                  <a:pt x="304802" y="3664713"/>
                  <a:pt x="304802" y="3684017"/>
                </a:cubicBezTo>
                <a:cubicBezTo>
                  <a:pt x="304802" y="3696526"/>
                  <a:pt x="307340" y="3708020"/>
                  <a:pt x="313052" y="3718371"/>
                </a:cubicBezTo>
                <a:cubicBezTo>
                  <a:pt x="318763" y="3729102"/>
                  <a:pt x="326632" y="3737675"/>
                  <a:pt x="337357" y="3744850"/>
                </a:cubicBezTo>
                <a:cubicBezTo>
                  <a:pt x="338055" y="3745231"/>
                  <a:pt x="338436" y="3745231"/>
                  <a:pt x="339134" y="3745231"/>
                </a:cubicBezTo>
                <a:lnTo>
                  <a:pt x="372007" y="3745231"/>
                </a:lnTo>
                <a:cubicBezTo>
                  <a:pt x="373086" y="3745231"/>
                  <a:pt x="374164" y="3744850"/>
                  <a:pt x="374863" y="3744152"/>
                </a:cubicBezTo>
                <a:cubicBezTo>
                  <a:pt x="375561" y="3743454"/>
                  <a:pt x="375941" y="3742374"/>
                  <a:pt x="375941" y="3741294"/>
                </a:cubicBezTo>
                <a:lnTo>
                  <a:pt x="375941" y="3684080"/>
                </a:lnTo>
                <a:cubicBezTo>
                  <a:pt x="375941" y="3683001"/>
                  <a:pt x="375561" y="3681921"/>
                  <a:pt x="374863" y="3681223"/>
                </a:cubicBezTo>
                <a:cubicBezTo>
                  <a:pt x="374164" y="3680524"/>
                  <a:pt x="373086" y="3680143"/>
                  <a:pt x="372007" y="3680143"/>
                </a:cubicBezTo>
                <a:lnTo>
                  <a:pt x="356269" y="3680143"/>
                </a:lnTo>
                <a:cubicBezTo>
                  <a:pt x="355190" y="3680143"/>
                  <a:pt x="354111" y="3680524"/>
                  <a:pt x="353413" y="3681223"/>
                </a:cubicBezTo>
                <a:cubicBezTo>
                  <a:pt x="352715" y="3681921"/>
                  <a:pt x="352334" y="3683001"/>
                  <a:pt x="352334" y="3684080"/>
                </a:cubicBezTo>
                <a:lnTo>
                  <a:pt x="352334" y="3712719"/>
                </a:lnTo>
                <a:cubicBezTo>
                  <a:pt x="352334" y="3713799"/>
                  <a:pt x="352334" y="3714879"/>
                  <a:pt x="351953" y="3715577"/>
                </a:cubicBezTo>
                <a:cubicBezTo>
                  <a:pt x="351572" y="3716275"/>
                  <a:pt x="351192" y="3716656"/>
                  <a:pt x="350494" y="3716656"/>
                </a:cubicBezTo>
                <a:lnTo>
                  <a:pt x="349796" y="3716656"/>
                </a:lnTo>
                <a:cubicBezTo>
                  <a:pt x="348717" y="3716656"/>
                  <a:pt x="348019" y="3716339"/>
                  <a:pt x="347638" y="3715958"/>
                </a:cubicBezTo>
                <a:cubicBezTo>
                  <a:pt x="343005" y="3712021"/>
                  <a:pt x="339388" y="3707004"/>
                  <a:pt x="336913" y="3701670"/>
                </a:cubicBezTo>
                <a:cubicBezTo>
                  <a:pt x="334438" y="3696336"/>
                  <a:pt x="332979" y="3690240"/>
                  <a:pt x="332979" y="3684144"/>
                </a:cubicBezTo>
                <a:cubicBezTo>
                  <a:pt x="332979" y="3672650"/>
                  <a:pt x="336532" y="3663379"/>
                  <a:pt x="343323" y="3655505"/>
                </a:cubicBezTo>
                <a:cubicBezTo>
                  <a:pt x="350113" y="3647631"/>
                  <a:pt x="358680" y="3643694"/>
                  <a:pt x="368326" y="3643694"/>
                </a:cubicBezTo>
                <a:cubicBezTo>
                  <a:pt x="377972" y="3643694"/>
                  <a:pt x="386222" y="3647631"/>
                  <a:pt x="393012" y="3655505"/>
                </a:cubicBezTo>
                <a:cubicBezTo>
                  <a:pt x="399803" y="3663379"/>
                  <a:pt x="403356" y="3673031"/>
                  <a:pt x="403356" y="3683763"/>
                </a:cubicBezTo>
                <a:cubicBezTo>
                  <a:pt x="403356" y="3689795"/>
                  <a:pt x="402278" y="3695510"/>
                  <a:pt x="399803" y="3700908"/>
                </a:cubicBezTo>
                <a:cubicBezTo>
                  <a:pt x="397645" y="3706305"/>
                  <a:pt x="394091" y="3710941"/>
                  <a:pt x="389776" y="3714879"/>
                </a:cubicBezTo>
                <a:cubicBezTo>
                  <a:pt x="388697" y="3715577"/>
                  <a:pt x="388316" y="3716656"/>
                  <a:pt x="388316" y="3717736"/>
                </a:cubicBezTo>
                <a:cubicBezTo>
                  <a:pt x="388316" y="3718434"/>
                  <a:pt x="388316" y="3719514"/>
                  <a:pt x="389014" y="3720212"/>
                </a:cubicBezTo>
                <a:lnTo>
                  <a:pt x="400818" y="3737738"/>
                </a:lnTo>
                <a:cubicBezTo>
                  <a:pt x="401579" y="3738818"/>
                  <a:pt x="402595" y="3739517"/>
                  <a:pt x="404054" y="3739517"/>
                </a:cubicBezTo>
                <a:cubicBezTo>
                  <a:pt x="404753" y="3739517"/>
                  <a:pt x="405831" y="3739136"/>
                  <a:pt x="406529" y="3738437"/>
                </a:cubicBezTo>
                <a:cubicBezTo>
                  <a:pt x="413637" y="3732722"/>
                  <a:pt x="419348" y="3725229"/>
                  <a:pt x="423664" y="3716275"/>
                </a:cubicBezTo>
                <a:cubicBezTo>
                  <a:pt x="428677" y="3705543"/>
                  <a:pt x="431152" y="3694812"/>
                  <a:pt x="431152" y="3683382"/>
                </a:cubicBezTo>
                <a:lnTo>
                  <a:pt x="431343" y="3683318"/>
                </a:lnTo>
                <a:cubicBezTo>
                  <a:pt x="431343" y="3664332"/>
                  <a:pt x="425314" y="3647885"/>
                  <a:pt x="413129" y="3635376"/>
                </a:cubicBezTo>
                <a:cubicBezTo>
                  <a:pt x="400945" y="3621406"/>
                  <a:pt x="385587" y="3614611"/>
                  <a:pt x="368072" y="3614611"/>
                </a:cubicBezTo>
                <a:close/>
                <a:moveTo>
                  <a:pt x="333550" y="3484499"/>
                </a:moveTo>
                <a:lnTo>
                  <a:pt x="398597" y="3484499"/>
                </a:lnTo>
                <a:cubicBezTo>
                  <a:pt x="399676" y="3484499"/>
                  <a:pt x="400755" y="3484880"/>
                  <a:pt x="401453" y="3485579"/>
                </a:cubicBezTo>
                <a:cubicBezTo>
                  <a:pt x="402151" y="3486277"/>
                  <a:pt x="402532" y="3487357"/>
                  <a:pt x="402532" y="3488436"/>
                </a:cubicBezTo>
                <a:lnTo>
                  <a:pt x="402532" y="3517773"/>
                </a:lnTo>
                <a:cubicBezTo>
                  <a:pt x="402532" y="3527044"/>
                  <a:pt x="398978" y="3535299"/>
                  <a:pt x="392187" y="3541713"/>
                </a:cubicBezTo>
                <a:cubicBezTo>
                  <a:pt x="385397" y="3548507"/>
                  <a:pt x="377528" y="3551746"/>
                  <a:pt x="367882" y="3551746"/>
                </a:cubicBezTo>
                <a:cubicBezTo>
                  <a:pt x="358236" y="3551746"/>
                  <a:pt x="349986" y="3548507"/>
                  <a:pt x="343196" y="3541713"/>
                </a:cubicBezTo>
                <a:cubicBezTo>
                  <a:pt x="336088" y="3535299"/>
                  <a:pt x="332852" y="3527044"/>
                  <a:pt x="332852" y="3517773"/>
                </a:cubicBezTo>
                <a:lnTo>
                  <a:pt x="332852" y="3488436"/>
                </a:lnTo>
                <a:cubicBezTo>
                  <a:pt x="332852" y="3485960"/>
                  <a:pt x="332852" y="3484499"/>
                  <a:pt x="333550" y="3484499"/>
                </a:cubicBezTo>
                <a:close/>
                <a:moveTo>
                  <a:pt x="308864" y="3454781"/>
                </a:moveTo>
                <a:cubicBezTo>
                  <a:pt x="307785" y="3454781"/>
                  <a:pt x="306706" y="3455162"/>
                  <a:pt x="306008" y="3455861"/>
                </a:cubicBezTo>
                <a:cubicBezTo>
                  <a:pt x="305310" y="3456559"/>
                  <a:pt x="304929" y="3457639"/>
                  <a:pt x="304929" y="3458718"/>
                </a:cubicBezTo>
                <a:cubicBezTo>
                  <a:pt x="304929" y="3458718"/>
                  <a:pt x="304929" y="3517773"/>
                  <a:pt x="304929" y="3517773"/>
                </a:cubicBezTo>
                <a:cubicBezTo>
                  <a:pt x="304929" y="3535680"/>
                  <a:pt x="310958" y="3550349"/>
                  <a:pt x="323142" y="3562859"/>
                </a:cubicBezTo>
                <a:cubicBezTo>
                  <a:pt x="335707" y="3575368"/>
                  <a:pt x="350303" y="3581464"/>
                  <a:pt x="367501" y="3581464"/>
                </a:cubicBezTo>
                <a:cubicBezTo>
                  <a:pt x="384699" y="3581464"/>
                  <a:pt x="399739" y="3575368"/>
                  <a:pt x="411860" y="3562859"/>
                </a:cubicBezTo>
                <a:cubicBezTo>
                  <a:pt x="423981" y="3550349"/>
                  <a:pt x="430074" y="3535299"/>
                  <a:pt x="430074" y="3517773"/>
                </a:cubicBezTo>
                <a:lnTo>
                  <a:pt x="430074" y="3458718"/>
                </a:lnTo>
                <a:cubicBezTo>
                  <a:pt x="430074" y="3457639"/>
                  <a:pt x="429693" y="3456559"/>
                  <a:pt x="428995" y="3455861"/>
                </a:cubicBezTo>
                <a:cubicBezTo>
                  <a:pt x="428297" y="3455162"/>
                  <a:pt x="427218" y="3454781"/>
                  <a:pt x="426139" y="3454781"/>
                </a:cubicBezTo>
                <a:close/>
                <a:moveTo>
                  <a:pt x="308864" y="3378518"/>
                </a:moveTo>
                <a:cubicBezTo>
                  <a:pt x="307785" y="3378518"/>
                  <a:pt x="306706" y="3378899"/>
                  <a:pt x="306008" y="3379598"/>
                </a:cubicBezTo>
                <a:cubicBezTo>
                  <a:pt x="305310" y="3380296"/>
                  <a:pt x="304929" y="3381376"/>
                  <a:pt x="304929" y="3382455"/>
                </a:cubicBezTo>
                <a:lnTo>
                  <a:pt x="304929" y="3404300"/>
                </a:lnTo>
                <a:cubicBezTo>
                  <a:pt x="304929" y="3405380"/>
                  <a:pt x="305310" y="3406459"/>
                  <a:pt x="306008" y="3407157"/>
                </a:cubicBezTo>
                <a:cubicBezTo>
                  <a:pt x="306706" y="3407856"/>
                  <a:pt x="307785" y="3408237"/>
                  <a:pt x="308864" y="3408237"/>
                </a:cubicBezTo>
                <a:lnTo>
                  <a:pt x="426139" y="3408237"/>
                </a:lnTo>
                <a:cubicBezTo>
                  <a:pt x="427218" y="3408237"/>
                  <a:pt x="428297" y="3407856"/>
                  <a:pt x="428995" y="3407157"/>
                </a:cubicBezTo>
                <a:cubicBezTo>
                  <a:pt x="429693" y="3406459"/>
                  <a:pt x="430074" y="3405380"/>
                  <a:pt x="430074" y="3404300"/>
                </a:cubicBezTo>
                <a:lnTo>
                  <a:pt x="430074" y="3382455"/>
                </a:lnTo>
                <a:cubicBezTo>
                  <a:pt x="430074" y="3381376"/>
                  <a:pt x="429693" y="3380296"/>
                  <a:pt x="428995" y="3379598"/>
                </a:cubicBezTo>
                <a:cubicBezTo>
                  <a:pt x="428297" y="3378899"/>
                  <a:pt x="427218" y="3378518"/>
                  <a:pt x="426139" y="3378518"/>
                </a:cubicBezTo>
                <a:close/>
                <a:moveTo>
                  <a:pt x="308864" y="3211830"/>
                </a:moveTo>
                <a:cubicBezTo>
                  <a:pt x="307785" y="3211830"/>
                  <a:pt x="306706" y="3212211"/>
                  <a:pt x="306008" y="3212910"/>
                </a:cubicBezTo>
                <a:cubicBezTo>
                  <a:pt x="305310" y="3213608"/>
                  <a:pt x="304929" y="3214688"/>
                  <a:pt x="304929" y="3215767"/>
                </a:cubicBezTo>
                <a:lnTo>
                  <a:pt x="304929" y="3237611"/>
                </a:lnTo>
                <a:cubicBezTo>
                  <a:pt x="304929" y="3238691"/>
                  <a:pt x="305310" y="3239770"/>
                  <a:pt x="306008" y="3240469"/>
                </a:cubicBezTo>
                <a:cubicBezTo>
                  <a:pt x="306706" y="3241167"/>
                  <a:pt x="307785" y="3241548"/>
                  <a:pt x="308864" y="3241548"/>
                </a:cubicBezTo>
                <a:lnTo>
                  <a:pt x="400373" y="3241548"/>
                </a:lnTo>
                <a:cubicBezTo>
                  <a:pt x="401452" y="3241548"/>
                  <a:pt x="402531" y="3241929"/>
                  <a:pt x="403229" y="3242628"/>
                </a:cubicBezTo>
                <a:cubicBezTo>
                  <a:pt x="403927" y="3243326"/>
                  <a:pt x="404308" y="3244406"/>
                  <a:pt x="404308" y="3245485"/>
                </a:cubicBezTo>
                <a:lnTo>
                  <a:pt x="404308" y="3288792"/>
                </a:lnTo>
                <a:cubicBezTo>
                  <a:pt x="404308" y="3293809"/>
                  <a:pt x="402848" y="3298063"/>
                  <a:pt x="399993" y="3300985"/>
                </a:cubicBezTo>
                <a:cubicBezTo>
                  <a:pt x="397137" y="3303842"/>
                  <a:pt x="393583" y="3305302"/>
                  <a:pt x="389268" y="3305302"/>
                </a:cubicBezTo>
                <a:cubicBezTo>
                  <a:pt x="384952" y="3305302"/>
                  <a:pt x="381399" y="3303842"/>
                  <a:pt x="378543" y="3300985"/>
                </a:cubicBezTo>
                <a:cubicBezTo>
                  <a:pt x="375687" y="3298127"/>
                  <a:pt x="374228" y="3294190"/>
                  <a:pt x="374228" y="3288792"/>
                </a:cubicBezTo>
                <a:lnTo>
                  <a:pt x="374228" y="3268409"/>
                </a:lnTo>
                <a:cubicBezTo>
                  <a:pt x="374228" y="3268028"/>
                  <a:pt x="373847" y="3267710"/>
                  <a:pt x="373530" y="3267710"/>
                </a:cubicBezTo>
                <a:lnTo>
                  <a:pt x="347765" y="3267710"/>
                </a:lnTo>
                <a:cubicBezTo>
                  <a:pt x="347067" y="3267710"/>
                  <a:pt x="346305" y="3268091"/>
                  <a:pt x="345607" y="3268409"/>
                </a:cubicBezTo>
                <a:cubicBezTo>
                  <a:pt x="344909" y="3268726"/>
                  <a:pt x="305564" y="3302381"/>
                  <a:pt x="305564" y="3302381"/>
                </a:cubicBezTo>
                <a:cubicBezTo>
                  <a:pt x="304866" y="3303080"/>
                  <a:pt x="304104" y="3303842"/>
                  <a:pt x="304104" y="3304858"/>
                </a:cubicBezTo>
                <a:lnTo>
                  <a:pt x="304104" y="3328099"/>
                </a:lnTo>
                <a:cubicBezTo>
                  <a:pt x="304104" y="3329877"/>
                  <a:pt x="304485" y="3331337"/>
                  <a:pt x="305564" y="3332417"/>
                </a:cubicBezTo>
                <a:cubicBezTo>
                  <a:pt x="306642" y="3333496"/>
                  <a:pt x="307721" y="3333877"/>
                  <a:pt x="309117" y="3333877"/>
                </a:cubicBezTo>
                <a:cubicBezTo>
                  <a:pt x="310513" y="3333877"/>
                  <a:pt x="311973" y="3333179"/>
                  <a:pt x="313052" y="3332417"/>
                </a:cubicBezTo>
                <a:cubicBezTo>
                  <a:pt x="323079" y="3324543"/>
                  <a:pt x="333042" y="3316288"/>
                  <a:pt x="343830" y="3307398"/>
                </a:cubicBezTo>
                <a:lnTo>
                  <a:pt x="343894" y="3307398"/>
                </a:lnTo>
                <a:cubicBezTo>
                  <a:pt x="344972" y="3306699"/>
                  <a:pt x="346051" y="3305937"/>
                  <a:pt x="347130" y="3305937"/>
                </a:cubicBezTo>
                <a:cubicBezTo>
                  <a:pt x="348209" y="3305937"/>
                  <a:pt x="348907" y="3306318"/>
                  <a:pt x="349605" y="3307017"/>
                </a:cubicBezTo>
                <a:cubicBezTo>
                  <a:pt x="350303" y="3307715"/>
                  <a:pt x="351065" y="3308477"/>
                  <a:pt x="351382" y="3309493"/>
                </a:cubicBezTo>
                <a:cubicBezTo>
                  <a:pt x="353857" y="3316288"/>
                  <a:pt x="357791" y="3321685"/>
                  <a:pt x="363186" y="3326321"/>
                </a:cubicBezTo>
                <a:cubicBezTo>
                  <a:pt x="370357" y="3332417"/>
                  <a:pt x="378924" y="3335592"/>
                  <a:pt x="388950" y="3335592"/>
                </a:cubicBezTo>
                <a:cubicBezTo>
                  <a:pt x="400373" y="3335592"/>
                  <a:pt x="410019" y="3331274"/>
                  <a:pt x="418269" y="3323082"/>
                </a:cubicBezTo>
                <a:cubicBezTo>
                  <a:pt x="426519" y="3314827"/>
                  <a:pt x="430454" y="3304858"/>
                  <a:pt x="430454" y="3293047"/>
                </a:cubicBezTo>
                <a:lnTo>
                  <a:pt x="430454" y="3215767"/>
                </a:lnTo>
                <a:cubicBezTo>
                  <a:pt x="430454" y="3214688"/>
                  <a:pt x="430073" y="3213608"/>
                  <a:pt x="429375" y="3212910"/>
                </a:cubicBezTo>
                <a:cubicBezTo>
                  <a:pt x="428677" y="3212211"/>
                  <a:pt x="427598" y="3211830"/>
                  <a:pt x="426519" y="3211830"/>
                </a:cubicBezTo>
                <a:close/>
                <a:moveTo>
                  <a:pt x="383874" y="3073401"/>
                </a:moveTo>
                <a:lnTo>
                  <a:pt x="399993" y="3073401"/>
                </a:lnTo>
                <a:cubicBezTo>
                  <a:pt x="401072" y="3073401"/>
                  <a:pt x="402151" y="3073782"/>
                  <a:pt x="402849" y="3074480"/>
                </a:cubicBezTo>
                <a:cubicBezTo>
                  <a:pt x="403547" y="3075179"/>
                  <a:pt x="403928" y="3076258"/>
                  <a:pt x="403928" y="3077338"/>
                </a:cubicBezTo>
                <a:lnTo>
                  <a:pt x="403928" y="3123121"/>
                </a:lnTo>
                <a:cubicBezTo>
                  <a:pt x="403928" y="3126360"/>
                  <a:pt x="402849" y="3129217"/>
                  <a:pt x="400374" y="3131376"/>
                </a:cubicBezTo>
                <a:cubicBezTo>
                  <a:pt x="398216" y="3133535"/>
                  <a:pt x="395297" y="3134615"/>
                  <a:pt x="392124" y="3134615"/>
                </a:cubicBezTo>
                <a:cubicBezTo>
                  <a:pt x="388951" y="3134615"/>
                  <a:pt x="386032" y="3133535"/>
                  <a:pt x="383557" y="3131376"/>
                </a:cubicBezTo>
                <a:cubicBezTo>
                  <a:pt x="381082" y="3129217"/>
                  <a:pt x="380003" y="3126360"/>
                  <a:pt x="380003" y="3123121"/>
                </a:cubicBezTo>
                <a:lnTo>
                  <a:pt x="379940" y="3123121"/>
                </a:lnTo>
                <a:cubicBezTo>
                  <a:pt x="379940" y="3123121"/>
                  <a:pt x="379940" y="3077338"/>
                  <a:pt x="379940" y="3077338"/>
                </a:cubicBezTo>
                <a:cubicBezTo>
                  <a:pt x="379940" y="3076258"/>
                  <a:pt x="380320" y="3075179"/>
                  <a:pt x="381018" y="3074480"/>
                </a:cubicBezTo>
                <a:cubicBezTo>
                  <a:pt x="381717" y="3073782"/>
                  <a:pt x="382795" y="3073401"/>
                  <a:pt x="383874" y="3073401"/>
                </a:cubicBezTo>
                <a:close/>
                <a:moveTo>
                  <a:pt x="334883" y="3073401"/>
                </a:moveTo>
                <a:lnTo>
                  <a:pt x="351002" y="3073401"/>
                </a:lnTo>
                <a:cubicBezTo>
                  <a:pt x="352080" y="3073401"/>
                  <a:pt x="353159" y="3073782"/>
                  <a:pt x="353857" y="3074480"/>
                </a:cubicBezTo>
                <a:cubicBezTo>
                  <a:pt x="354555" y="3075179"/>
                  <a:pt x="354936" y="3076258"/>
                  <a:pt x="354936" y="3077338"/>
                </a:cubicBezTo>
                <a:lnTo>
                  <a:pt x="354936" y="3128138"/>
                </a:lnTo>
                <a:cubicBezTo>
                  <a:pt x="354936" y="3131694"/>
                  <a:pt x="353540" y="3134234"/>
                  <a:pt x="351382" y="3136710"/>
                </a:cubicBezTo>
                <a:cubicBezTo>
                  <a:pt x="349225" y="3139187"/>
                  <a:pt x="346052" y="3140267"/>
                  <a:pt x="342815" y="3140267"/>
                </a:cubicBezTo>
                <a:cubicBezTo>
                  <a:pt x="339960" y="3140267"/>
                  <a:pt x="337040" y="3139187"/>
                  <a:pt x="334565" y="3136710"/>
                </a:cubicBezTo>
                <a:cubicBezTo>
                  <a:pt x="332090" y="3134234"/>
                  <a:pt x="331012" y="3131376"/>
                  <a:pt x="331012" y="3128138"/>
                </a:cubicBezTo>
                <a:lnTo>
                  <a:pt x="330948" y="3128138"/>
                </a:lnTo>
                <a:cubicBezTo>
                  <a:pt x="330948" y="3128138"/>
                  <a:pt x="330948" y="3077338"/>
                  <a:pt x="330948" y="3077338"/>
                </a:cubicBezTo>
                <a:cubicBezTo>
                  <a:pt x="330948" y="3076258"/>
                  <a:pt x="331329" y="3075179"/>
                  <a:pt x="332027" y="3074480"/>
                </a:cubicBezTo>
                <a:cubicBezTo>
                  <a:pt x="332725" y="3073782"/>
                  <a:pt x="333804" y="3073401"/>
                  <a:pt x="334883" y="3073401"/>
                </a:cubicBezTo>
                <a:close/>
                <a:moveTo>
                  <a:pt x="308547" y="3043365"/>
                </a:moveTo>
                <a:cubicBezTo>
                  <a:pt x="307468" y="3043365"/>
                  <a:pt x="306389" y="3043746"/>
                  <a:pt x="305691" y="3044445"/>
                </a:cubicBezTo>
                <a:cubicBezTo>
                  <a:pt x="304993" y="3045143"/>
                  <a:pt x="304612" y="3046223"/>
                  <a:pt x="304612" y="3047302"/>
                </a:cubicBezTo>
                <a:lnTo>
                  <a:pt x="304612" y="3130678"/>
                </a:lnTo>
                <a:cubicBezTo>
                  <a:pt x="304612" y="3141410"/>
                  <a:pt x="308229" y="3150744"/>
                  <a:pt x="315718" y="3158237"/>
                </a:cubicBezTo>
                <a:cubicBezTo>
                  <a:pt x="323587" y="3165730"/>
                  <a:pt x="332535" y="3169667"/>
                  <a:pt x="342879" y="3169667"/>
                </a:cubicBezTo>
                <a:cubicBezTo>
                  <a:pt x="347575" y="3169667"/>
                  <a:pt x="352207" y="3168588"/>
                  <a:pt x="356840" y="3166810"/>
                </a:cubicBezTo>
                <a:cubicBezTo>
                  <a:pt x="361473" y="3165032"/>
                  <a:pt x="365407" y="3162174"/>
                  <a:pt x="368263" y="3158936"/>
                </a:cubicBezTo>
                <a:cubicBezTo>
                  <a:pt x="368961" y="3157856"/>
                  <a:pt x="370103" y="3157475"/>
                  <a:pt x="371119" y="3157475"/>
                </a:cubicBezTo>
                <a:cubicBezTo>
                  <a:pt x="372134" y="3157475"/>
                  <a:pt x="372896" y="3157793"/>
                  <a:pt x="373594" y="3158174"/>
                </a:cubicBezTo>
                <a:cubicBezTo>
                  <a:pt x="376069" y="3159952"/>
                  <a:pt x="378924" y="3161031"/>
                  <a:pt x="382161" y="3162111"/>
                </a:cubicBezTo>
                <a:cubicBezTo>
                  <a:pt x="385397" y="3163190"/>
                  <a:pt x="388570" y="3163571"/>
                  <a:pt x="391807" y="3163571"/>
                </a:cubicBezTo>
                <a:cubicBezTo>
                  <a:pt x="402151" y="3163571"/>
                  <a:pt x="411480" y="3160015"/>
                  <a:pt x="418968" y="3152141"/>
                </a:cubicBezTo>
                <a:cubicBezTo>
                  <a:pt x="426520" y="3144585"/>
                  <a:pt x="430074" y="3135313"/>
                  <a:pt x="430074" y="3124582"/>
                </a:cubicBezTo>
                <a:lnTo>
                  <a:pt x="430074" y="3047302"/>
                </a:lnTo>
                <a:cubicBezTo>
                  <a:pt x="430074" y="3046223"/>
                  <a:pt x="429693" y="3045143"/>
                  <a:pt x="428995" y="3044445"/>
                </a:cubicBezTo>
                <a:cubicBezTo>
                  <a:pt x="428297" y="3043746"/>
                  <a:pt x="427218" y="3043365"/>
                  <a:pt x="426139" y="3043365"/>
                </a:cubicBezTo>
                <a:close/>
                <a:moveTo>
                  <a:pt x="396820" y="2954274"/>
                </a:moveTo>
                <a:lnTo>
                  <a:pt x="396820" y="3000058"/>
                </a:lnTo>
                <a:lnTo>
                  <a:pt x="431153" y="3000058"/>
                </a:lnTo>
                <a:lnTo>
                  <a:pt x="431153" y="2991105"/>
                </a:lnTo>
                <a:lnTo>
                  <a:pt x="405387" y="2991105"/>
                </a:lnTo>
                <a:lnTo>
                  <a:pt x="405387" y="2980754"/>
                </a:lnTo>
                <a:lnTo>
                  <a:pt x="430074" y="2980754"/>
                </a:lnTo>
                <a:lnTo>
                  <a:pt x="430074" y="2972880"/>
                </a:lnTo>
                <a:lnTo>
                  <a:pt x="405387" y="2972880"/>
                </a:lnTo>
                <a:lnTo>
                  <a:pt x="405387" y="2962529"/>
                </a:lnTo>
                <a:lnTo>
                  <a:pt x="431153" y="2962529"/>
                </a:lnTo>
                <a:lnTo>
                  <a:pt x="431153" y="2954274"/>
                </a:lnTo>
                <a:close/>
                <a:moveTo>
                  <a:pt x="349288" y="2954274"/>
                </a:moveTo>
                <a:lnTo>
                  <a:pt x="349288" y="3000058"/>
                </a:lnTo>
                <a:lnTo>
                  <a:pt x="357855" y="3000058"/>
                </a:lnTo>
                <a:lnTo>
                  <a:pt x="357855" y="2981452"/>
                </a:lnTo>
                <a:lnTo>
                  <a:pt x="380383" y="2981452"/>
                </a:lnTo>
                <a:lnTo>
                  <a:pt x="380383" y="3000058"/>
                </a:lnTo>
                <a:lnTo>
                  <a:pt x="388950" y="3000058"/>
                </a:lnTo>
                <a:lnTo>
                  <a:pt x="388950" y="2954274"/>
                </a:lnTo>
                <a:lnTo>
                  <a:pt x="380383" y="2954274"/>
                </a:lnTo>
                <a:lnTo>
                  <a:pt x="380383" y="2973578"/>
                </a:lnTo>
                <a:lnTo>
                  <a:pt x="357855" y="2973578"/>
                </a:lnTo>
                <a:lnTo>
                  <a:pt x="357855" y="2954274"/>
                </a:lnTo>
                <a:close/>
                <a:moveTo>
                  <a:pt x="306389" y="2954274"/>
                </a:moveTo>
                <a:lnTo>
                  <a:pt x="306389" y="2962148"/>
                </a:lnTo>
                <a:lnTo>
                  <a:pt x="320731" y="2962148"/>
                </a:lnTo>
                <a:lnTo>
                  <a:pt x="320731" y="3000058"/>
                </a:lnTo>
                <a:lnTo>
                  <a:pt x="329298" y="3000058"/>
                </a:lnTo>
                <a:lnTo>
                  <a:pt x="329298" y="2962148"/>
                </a:lnTo>
                <a:lnTo>
                  <a:pt x="343957" y="2962148"/>
                </a:lnTo>
                <a:lnTo>
                  <a:pt x="343957" y="2954274"/>
                </a:lnTo>
                <a:close/>
                <a:moveTo>
                  <a:pt x="418143" y="464376"/>
                </a:moveTo>
                <a:cubicBezTo>
                  <a:pt x="429756" y="476949"/>
                  <a:pt x="441369" y="486284"/>
                  <a:pt x="454696" y="494285"/>
                </a:cubicBezTo>
                <a:cubicBezTo>
                  <a:pt x="442512" y="493713"/>
                  <a:pt x="430327" y="493332"/>
                  <a:pt x="418143" y="492951"/>
                </a:cubicBezTo>
                <a:close/>
                <a:moveTo>
                  <a:pt x="317431" y="464376"/>
                </a:moveTo>
                <a:lnTo>
                  <a:pt x="317431" y="492951"/>
                </a:lnTo>
                <a:cubicBezTo>
                  <a:pt x="305247" y="493332"/>
                  <a:pt x="293062" y="493713"/>
                  <a:pt x="280878" y="494285"/>
                </a:cubicBezTo>
                <a:cubicBezTo>
                  <a:pt x="294014" y="486284"/>
                  <a:pt x="305818" y="476949"/>
                  <a:pt x="317431" y="464376"/>
                </a:cubicBezTo>
                <a:close/>
                <a:moveTo>
                  <a:pt x="418143" y="407797"/>
                </a:moveTo>
                <a:cubicBezTo>
                  <a:pt x="436610" y="432753"/>
                  <a:pt x="472402" y="471806"/>
                  <a:pt x="535417" y="500381"/>
                </a:cubicBezTo>
                <a:cubicBezTo>
                  <a:pt x="519807" y="498857"/>
                  <a:pt x="504195" y="497333"/>
                  <a:pt x="488774" y="496380"/>
                </a:cubicBezTo>
                <a:cubicBezTo>
                  <a:pt x="460027" y="483426"/>
                  <a:pt x="439466" y="470091"/>
                  <a:pt x="418143" y="443040"/>
                </a:cubicBezTo>
                <a:close/>
                <a:moveTo>
                  <a:pt x="317431" y="407797"/>
                </a:moveTo>
                <a:lnTo>
                  <a:pt x="317431" y="442849"/>
                </a:lnTo>
                <a:cubicBezTo>
                  <a:pt x="296108" y="469901"/>
                  <a:pt x="275738" y="483236"/>
                  <a:pt x="246800" y="496190"/>
                </a:cubicBezTo>
                <a:cubicBezTo>
                  <a:pt x="231379" y="497333"/>
                  <a:pt x="215767" y="498666"/>
                  <a:pt x="200156" y="500381"/>
                </a:cubicBezTo>
                <a:cubicBezTo>
                  <a:pt x="263172" y="471806"/>
                  <a:pt x="299154" y="432753"/>
                  <a:pt x="317431" y="407797"/>
                </a:cubicBezTo>
                <a:close/>
                <a:moveTo>
                  <a:pt x="319525" y="367792"/>
                </a:moveTo>
                <a:cubicBezTo>
                  <a:pt x="318954" y="367792"/>
                  <a:pt x="318383" y="367983"/>
                  <a:pt x="318002" y="368364"/>
                </a:cubicBezTo>
                <a:cubicBezTo>
                  <a:pt x="317621" y="368745"/>
                  <a:pt x="317431" y="369316"/>
                  <a:pt x="317431" y="369888"/>
                </a:cubicBezTo>
                <a:lnTo>
                  <a:pt x="317431" y="383032"/>
                </a:lnTo>
                <a:cubicBezTo>
                  <a:pt x="303724" y="405511"/>
                  <a:pt x="256509" y="478092"/>
                  <a:pt x="141201" y="507810"/>
                </a:cubicBezTo>
                <a:cubicBezTo>
                  <a:pt x="139107" y="508382"/>
                  <a:pt x="138917" y="511239"/>
                  <a:pt x="139678" y="515430"/>
                </a:cubicBezTo>
                <a:cubicBezTo>
                  <a:pt x="140440" y="520002"/>
                  <a:pt x="141772" y="521717"/>
                  <a:pt x="145199" y="521145"/>
                </a:cubicBezTo>
                <a:cubicBezTo>
                  <a:pt x="181562" y="516002"/>
                  <a:pt x="213927" y="512001"/>
                  <a:pt x="250290" y="509334"/>
                </a:cubicBezTo>
                <a:cubicBezTo>
                  <a:pt x="250290" y="509334"/>
                  <a:pt x="250290" y="509525"/>
                  <a:pt x="250480" y="509525"/>
                </a:cubicBezTo>
                <a:cubicBezTo>
                  <a:pt x="250671" y="509525"/>
                  <a:pt x="250861" y="509334"/>
                  <a:pt x="251051" y="509334"/>
                </a:cubicBezTo>
                <a:cubicBezTo>
                  <a:pt x="270090" y="508001"/>
                  <a:pt x="294078" y="507048"/>
                  <a:pt x="317495" y="506477"/>
                </a:cubicBezTo>
                <a:lnTo>
                  <a:pt x="317495" y="519050"/>
                </a:lnTo>
                <a:cubicBezTo>
                  <a:pt x="317495" y="519621"/>
                  <a:pt x="317685" y="520193"/>
                  <a:pt x="318066" y="520574"/>
                </a:cubicBezTo>
                <a:cubicBezTo>
                  <a:pt x="318446" y="520955"/>
                  <a:pt x="319018" y="521145"/>
                  <a:pt x="319589" y="521145"/>
                </a:cubicBezTo>
                <a:lnTo>
                  <a:pt x="331202" y="521145"/>
                </a:lnTo>
                <a:cubicBezTo>
                  <a:pt x="331773" y="521145"/>
                  <a:pt x="332344" y="520955"/>
                  <a:pt x="332725" y="520574"/>
                </a:cubicBezTo>
                <a:cubicBezTo>
                  <a:pt x="333106" y="520193"/>
                  <a:pt x="333296" y="519621"/>
                  <a:pt x="333296" y="519050"/>
                </a:cubicBezTo>
                <a:lnTo>
                  <a:pt x="333296" y="506096"/>
                </a:lnTo>
                <a:cubicBezTo>
                  <a:pt x="345671" y="505905"/>
                  <a:pt x="357475" y="505715"/>
                  <a:pt x="367755" y="505715"/>
                </a:cubicBezTo>
                <a:cubicBezTo>
                  <a:pt x="378036" y="505715"/>
                  <a:pt x="389839" y="505905"/>
                  <a:pt x="402214" y="506096"/>
                </a:cubicBezTo>
                <a:lnTo>
                  <a:pt x="402214" y="519050"/>
                </a:lnTo>
                <a:cubicBezTo>
                  <a:pt x="402214" y="519621"/>
                  <a:pt x="402405" y="520193"/>
                  <a:pt x="402785" y="520574"/>
                </a:cubicBezTo>
                <a:cubicBezTo>
                  <a:pt x="403166" y="520955"/>
                  <a:pt x="403737" y="521145"/>
                  <a:pt x="404309" y="521145"/>
                </a:cubicBezTo>
                <a:lnTo>
                  <a:pt x="415922" y="521145"/>
                </a:lnTo>
                <a:cubicBezTo>
                  <a:pt x="416493" y="521145"/>
                  <a:pt x="417064" y="520955"/>
                  <a:pt x="417445" y="520574"/>
                </a:cubicBezTo>
                <a:cubicBezTo>
                  <a:pt x="417826" y="520193"/>
                  <a:pt x="418016" y="519621"/>
                  <a:pt x="418016" y="519050"/>
                </a:cubicBezTo>
                <a:lnTo>
                  <a:pt x="418016" y="506477"/>
                </a:lnTo>
                <a:cubicBezTo>
                  <a:pt x="441433" y="507048"/>
                  <a:pt x="465421" y="508001"/>
                  <a:pt x="484459" y="509334"/>
                </a:cubicBezTo>
                <a:cubicBezTo>
                  <a:pt x="484650" y="509334"/>
                  <a:pt x="484840" y="509525"/>
                  <a:pt x="485030" y="509525"/>
                </a:cubicBezTo>
                <a:cubicBezTo>
                  <a:pt x="485030" y="509525"/>
                  <a:pt x="485030" y="509334"/>
                  <a:pt x="485220" y="509334"/>
                </a:cubicBezTo>
                <a:cubicBezTo>
                  <a:pt x="521773" y="511811"/>
                  <a:pt x="554138" y="515811"/>
                  <a:pt x="590501" y="521145"/>
                </a:cubicBezTo>
                <a:cubicBezTo>
                  <a:pt x="593738" y="521526"/>
                  <a:pt x="595261" y="520002"/>
                  <a:pt x="596022" y="515430"/>
                </a:cubicBezTo>
                <a:cubicBezTo>
                  <a:pt x="596593" y="511430"/>
                  <a:pt x="596403" y="508382"/>
                  <a:pt x="594309" y="507810"/>
                </a:cubicBezTo>
                <a:lnTo>
                  <a:pt x="594182" y="507810"/>
                </a:lnTo>
                <a:cubicBezTo>
                  <a:pt x="479002" y="478092"/>
                  <a:pt x="431850" y="405511"/>
                  <a:pt x="418143" y="383032"/>
                </a:cubicBezTo>
                <a:lnTo>
                  <a:pt x="418143" y="369888"/>
                </a:lnTo>
                <a:cubicBezTo>
                  <a:pt x="418143" y="369316"/>
                  <a:pt x="417953" y="368745"/>
                  <a:pt x="417572" y="368364"/>
                </a:cubicBezTo>
                <a:cubicBezTo>
                  <a:pt x="417191" y="367983"/>
                  <a:pt x="416620" y="367792"/>
                  <a:pt x="416049" y="367792"/>
                </a:cubicBezTo>
                <a:lnTo>
                  <a:pt x="404435" y="367792"/>
                </a:lnTo>
                <a:cubicBezTo>
                  <a:pt x="403864" y="367792"/>
                  <a:pt x="403293" y="367983"/>
                  <a:pt x="402912" y="368364"/>
                </a:cubicBezTo>
                <a:cubicBezTo>
                  <a:pt x="402532" y="368745"/>
                  <a:pt x="402341" y="369316"/>
                  <a:pt x="402341" y="369888"/>
                </a:cubicBezTo>
                <a:lnTo>
                  <a:pt x="402341" y="492570"/>
                </a:lnTo>
                <a:cubicBezTo>
                  <a:pt x="395868" y="492570"/>
                  <a:pt x="374736" y="492380"/>
                  <a:pt x="368073" y="492380"/>
                </a:cubicBezTo>
                <a:lnTo>
                  <a:pt x="367501" y="492380"/>
                </a:lnTo>
                <a:cubicBezTo>
                  <a:pt x="360838" y="492380"/>
                  <a:pt x="339706" y="492380"/>
                  <a:pt x="333233" y="492570"/>
                </a:cubicBezTo>
                <a:lnTo>
                  <a:pt x="333233" y="369888"/>
                </a:lnTo>
                <a:cubicBezTo>
                  <a:pt x="333233" y="369316"/>
                  <a:pt x="333042" y="368745"/>
                  <a:pt x="332662" y="368364"/>
                </a:cubicBezTo>
                <a:cubicBezTo>
                  <a:pt x="332281" y="367983"/>
                  <a:pt x="331710" y="367792"/>
                  <a:pt x="331139" y="367792"/>
                </a:cubicBezTo>
                <a:close/>
                <a:moveTo>
                  <a:pt x="0" y="0"/>
                </a:moveTo>
                <a:lnTo>
                  <a:pt x="12188952" y="0"/>
                </a:lnTo>
                <a:lnTo>
                  <a:pt x="12188952" y="6858000"/>
                </a:lnTo>
                <a:lnTo>
                  <a:pt x="0" y="6858000"/>
                </a:lnTo>
                <a:close/>
              </a:path>
            </a:pathLst>
          </a:custGeom>
          <a:blipFill>
            <a:blip r:embed="rId2"/>
            <a:stretch>
              <a:fillRect/>
            </a:stretch>
          </a:blipFill>
        </p:spPr>
        <p:txBody>
          <a:bodyPr wrap="square">
            <a:noAutofit/>
          </a:bodyPr>
          <a:lstStyle>
            <a:lvl1pPr marL="11113" indent="0" algn="ctr">
              <a:buFont typeface="+mj-lt"/>
              <a:buNone/>
              <a:tabLst/>
              <a:defRPr b="0">
                <a:solidFill>
                  <a:schemeClr val="accent5"/>
                </a:solidFill>
              </a:defRPr>
            </a:lvl1pPr>
          </a:lstStyle>
          <a:p>
            <a:endParaRPr lang="en-US" dirty="0"/>
          </a:p>
          <a:p>
            <a:endParaRPr lang="en-US" dirty="0"/>
          </a:p>
        </p:txBody>
      </p:sp>
      <p:sp>
        <p:nvSpPr>
          <p:cNvPr id="4" name="Date Placeholder 3"/>
          <p:cNvSpPr>
            <a:spLocks noGrp="1"/>
          </p:cNvSpPr>
          <p:nvPr>
            <p:ph type="dt" sz="half" idx="10"/>
          </p:nvPr>
        </p:nvSpPr>
        <p:spPr>
          <a:xfrm>
            <a:off x="10548542" y="6357608"/>
            <a:ext cx="1338262" cy="274324"/>
          </a:xfrm>
          <a:prstGeom prst="rect">
            <a:avLst/>
          </a:prstGeom>
        </p:spPr>
        <p:txBody>
          <a:bodyPr vert="horz" lIns="45720" tIns="45720" rIns="45720" bIns="45720" rtlCol="0" anchor="ctr"/>
          <a:lstStyle>
            <a:lvl1pPr>
              <a:defRPr lang="en-US" smtClean="0"/>
            </a:lvl1pPr>
          </a:lstStyle>
          <a:p>
            <a:fld id="{7F8BCF50-9A6D-D24B-AE2D-F02AF7C6DFCA}" type="datetime1">
              <a:rPr lang="en-US" smtClean="0"/>
              <a:pPr/>
              <a:t>4/22/2024</a:t>
            </a:fld>
            <a:endParaRPr lang="en-US"/>
          </a:p>
        </p:txBody>
      </p:sp>
      <p:sp>
        <p:nvSpPr>
          <p:cNvPr id="5" name="Footer Placeholder 4"/>
          <p:cNvSpPr>
            <a:spLocks noGrp="1"/>
          </p:cNvSpPr>
          <p:nvPr>
            <p:ph type="ftr" sz="quarter" idx="11"/>
          </p:nvPr>
        </p:nvSpPr>
        <p:spPr/>
        <p:txBody>
          <a:bodyPr/>
          <a:lstStyle>
            <a:lvl1pPr>
              <a:defRPr>
                <a:solidFill>
                  <a:schemeClr val="tx1"/>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A48CD00A-5CA3-1548-8144-742A1DB74925}" type="slidenum">
              <a:rPr lang="en-US" smtClean="0"/>
              <a:t>‹#›</a:t>
            </a:fld>
            <a:endParaRPr lang="en-US"/>
          </a:p>
        </p:txBody>
      </p:sp>
      <p:sp>
        <p:nvSpPr>
          <p:cNvPr id="2" name="Title 1">
            <a:extLst>
              <a:ext uri="{FF2B5EF4-FFF2-40B4-BE49-F238E27FC236}">
                <a16:creationId xmlns:a16="http://schemas.microsoft.com/office/drawing/2014/main" id="{8E4B6EAF-AE7C-E09A-9882-938BCB071A65}"/>
              </a:ext>
            </a:extLst>
          </p:cNvPr>
          <p:cNvSpPr>
            <a:spLocks noGrp="1"/>
          </p:cNvSpPr>
          <p:nvPr>
            <p:ph type="ctrTitle" hasCustomPrompt="1"/>
          </p:nvPr>
        </p:nvSpPr>
        <p:spPr>
          <a:xfrm>
            <a:off x="1087151" y="1480589"/>
            <a:ext cx="10149809" cy="2203677"/>
          </a:xfrm>
        </p:spPr>
        <p:txBody>
          <a:bodyPr anchor="b">
            <a:normAutofit/>
          </a:bodyPr>
          <a:lstStyle>
            <a:lvl1pPr algn="l">
              <a:defRPr sz="7200" b="0" i="0">
                <a:solidFill>
                  <a:schemeClr val="tx1"/>
                </a:solidFill>
                <a:latin typeface="Mercury Display" pitchFamily="50" charset="0"/>
              </a:defRPr>
            </a:lvl1pPr>
          </a:lstStyle>
          <a:p>
            <a:r>
              <a:rPr lang="en-US" dirty="0"/>
              <a:t>Presentation Title</a:t>
            </a:r>
          </a:p>
        </p:txBody>
      </p:sp>
      <p:sp>
        <p:nvSpPr>
          <p:cNvPr id="3" name="Subtitle 2">
            <a:extLst>
              <a:ext uri="{FF2B5EF4-FFF2-40B4-BE49-F238E27FC236}">
                <a16:creationId xmlns:a16="http://schemas.microsoft.com/office/drawing/2014/main" id="{BBD3F4A1-E622-026E-4991-8D260909B618}"/>
              </a:ext>
            </a:extLst>
          </p:cNvPr>
          <p:cNvSpPr>
            <a:spLocks noGrp="1"/>
          </p:cNvSpPr>
          <p:nvPr>
            <p:ph type="subTitle" idx="1" hasCustomPrompt="1"/>
          </p:nvPr>
        </p:nvSpPr>
        <p:spPr>
          <a:xfrm>
            <a:off x="1099026" y="3530788"/>
            <a:ext cx="10149809" cy="1655762"/>
          </a:xfrm>
        </p:spPr>
        <p:txBody>
          <a:bodyPr>
            <a:normAutofit/>
          </a:bodyPr>
          <a:lstStyle>
            <a:lvl1pPr marL="0" indent="0" algn="l">
              <a:buNone/>
              <a:defRPr sz="4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Presentation Subtitle</a:t>
            </a:r>
          </a:p>
        </p:txBody>
      </p:sp>
    </p:spTree>
    <p:extLst>
      <p:ext uri="{BB962C8B-B14F-4D97-AF65-F5344CB8AC3E}">
        <p14:creationId xmlns:p14="http://schemas.microsoft.com/office/powerpoint/2010/main" val="1987478096"/>
      </p:ext>
    </p:extLst>
  </p:cSld>
  <p:clrMapOvr>
    <a:overrideClrMapping bg1="dk1" tx1="lt1" bg2="dk2" tx2="lt2" accent1="accent1" accent2="accent2" accent3="accent3" accent4="accent4" accent5="accent5" accent6="accent6" hlink="hlink" folHlink="folHlink"/>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Slide - The Bridge (Red) - Light Background Photo">
    <p:bg>
      <p:bgPr>
        <a:blipFill dpi="0" rotWithShape="1">
          <a:blip r:embed="rId2">
            <a:duotone>
              <a:schemeClr val="bg2">
                <a:shade val="45000"/>
                <a:satMod val="135000"/>
              </a:schemeClr>
              <a:prstClr val="white"/>
            </a:duotone>
          </a:blip>
          <a:srcRect/>
          <a:stretch>
            <a:fillRect t="-83000" b="-83000"/>
          </a:stretch>
        </a:blip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10548542" y="6357608"/>
            <a:ext cx="1338262" cy="274324"/>
          </a:xfrm>
          <a:prstGeom prst="rect">
            <a:avLst/>
          </a:prstGeom>
        </p:spPr>
        <p:txBody>
          <a:bodyPr vert="horz" lIns="45720" tIns="45720" rIns="45720" bIns="45720" rtlCol="0" anchor="ctr"/>
          <a:lstStyle>
            <a:lvl1pPr>
              <a:defRPr lang="en-US" smtClean="0"/>
            </a:lvl1pPr>
          </a:lstStyle>
          <a:p>
            <a:fld id="{7F8BCF50-9A6D-D24B-AE2D-F02AF7C6DFCA}" type="datetime1">
              <a:rPr lang="en-US" smtClean="0"/>
              <a:pPr/>
              <a:t>4/22/2024</a:t>
            </a:fld>
            <a:endParaRPr lang="en-US"/>
          </a:p>
        </p:txBody>
      </p:sp>
      <p:sp>
        <p:nvSpPr>
          <p:cNvPr id="5" name="Footer Placeholder 4"/>
          <p:cNvSpPr>
            <a:spLocks noGrp="1"/>
          </p:cNvSpPr>
          <p:nvPr>
            <p:ph type="ftr" sz="quarter" idx="11"/>
          </p:nvPr>
        </p:nvSpPr>
        <p:spPr/>
        <p:txBody>
          <a:bodyPr/>
          <a:lstStyle>
            <a:lvl1pPr>
              <a:defRPr>
                <a:solidFill>
                  <a:schemeClr val="tx1"/>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A48CD00A-5CA3-1548-8144-742A1DB74925}" type="slidenum">
              <a:rPr lang="en-US" smtClean="0"/>
              <a:t>‹#›</a:t>
            </a:fld>
            <a:endParaRPr lang="en-US"/>
          </a:p>
        </p:txBody>
      </p:sp>
      <p:sp>
        <p:nvSpPr>
          <p:cNvPr id="3" name="Title 1">
            <a:extLst>
              <a:ext uri="{FF2B5EF4-FFF2-40B4-BE49-F238E27FC236}">
                <a16:creationId xmlns:a16="http://schemas.microsoft.com/office/drawing/2014/main" id="{6FE2B789-7C54-AD59-8DD4-8F7CB85BCF11}"/>
              </a:ext>
            </a:extLst>
          </p:cNvPr>
          <p:cNvSpPr>
            <a:spLocks noGrp="1"/>
          </p:cNvSpPr>
          <p:nvPr>
            <p:ph type="ctrTitle" hasCustomPrompt="1"/>
          </p:nvPr>
        </p:nvSpPr>
        <p:spPr>
          <a:xfrm>
            <a:off x="1087151" y="1488540"/>
            <a:ext cx="10149809" cy="2203677"/>
          </a:xfrm>
        </p:spPr>
        <p:txBody>
          <a:bodyPr anchor="b">
            <a:normAutofit/>
          </a:bodyPr>
          <a:lstStyle>
            <a:lvl1pPr algn="l">
              <a:defRPr sz="7200" b="0" i="0">
                <a:solidFill>
                  <a:schemeClr val="tx2"/>
                </a:solidFill>
                <a:latin typeface="Mercury Display" pitchFamily="50" charset="0"/>
              </a:defRPr>
            </a:lvl1pPr>
          </a:lstStyle>
          <a:p>
            <a:r>
              <a:rPr lang="en-US" dirty="0"/>
              <a:t>Presentation Title</a:t>
            </a:r>
          </a:p>
        </p:txBody>
      </p:sp>
      <p:sp>
        <p:nvSpPr>
          <p:cNvPr id="7" name="Subtitle 2">
            <a:extLst>
              <a:ext uri="{FF2B5EF4-FFF2-40B4-BE49-F238E27FC236}">
                <a16:creationId xmlns:a16="http://schemas.microsoft.com/office/drawing/2014/main" id="{F79CE629-F40C-80EC-C338-2FB8A5CECE20}"/>
              </a:ext>
            </a:extLst>
          </p:cNvPr>
          <p:cNvSpPr>
            <a:spLocks noGrp="1"/>
          </p:cNvSpPr>
          <p:nvPr>
            <p:ph type="subTitle" idx="1" hasCustomPrompt="1"/>
          </p:nvPr>
        </p:nvSpPr>
        <p:spPr>
          <a:xfrm>
            <a:off x="1099026" y="3530788"/>
            <a:ext cx="10149809" cy="1655762"/>
          </a:xfrm>
        </p:spPr>
        <p:txBody>
          <a:bodyPr>
            <a:normAutofit/>
          </a:bodyPr>
          <a:lstStyle>
            <a:lvl1pPr marL="0" indent="0" algn="l">
              <a:buNone/>
              <a:defRPr sz="4000">
                <a:solidFill>
                  <a:schemeClr val="tx1">
                    <a:lumMod val="65000"/>
                    <a:lumOff val="3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Presentation Subtitle</a:t>
            </a:r>
          </a:p>
        </p:txBody>
      </p:sp>
    </p:spTree>
    <p:extLst>
      <p:ext uri="{BB962C8B-B14F-4D97-AF65-F5344CB8AC3E}">
        <p14:creationId xmlns:p14="http://schemas.microsoft.com/office/powerpoint/2010/main" val="506387671"/>
      </p:ext>
    </p:extLst>
  </p:cSld>
  <p:clrMapOvr>
    <a:overrideClrMapping bg1="lt1" tx1="dk1" bg2="lt2" tx2="dk2" accent1="accent1" accent2="accent2" accent3="accent3" accent4="accent4" accent5="accent5" accent6="accent6" hlink="hlink" folHlink="folHlink"/>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Agenda - Full Image - The Bridge (Re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10548542" y="6357608"/>
            <a:ext cx="1338262" cy="274324"/>
          </a:xfrm>
          <a:prstGeom prst="rect">
            <a:avLst/>
          </a:prstGeom>
        </p:spPr>
        <p:txBody>
          <a:bodyPr vert="horz" lIns="45720" tIns="45720" rIns="45720" bIns="45720" rtlCol="0" anchor="ctr"/>
          <a:lstStyle>
            <a:lvl1pPr>
              <a:defRPr lang="en-US" smtClean="0"/>
            </a:lvl1pPr>
          </a:lstStyle>
          <a:p>
            <a:fld id="{7F8BCF50-9A6D-D24B-AE2D-F02AF7C6DFCA}" type="datetime1">
              <a:rPr lang="en-US" smtClean="0"/>
              <a:pPr/>
              <a:t>4/22/2024</a:t>
            </a:fld>
            <a:endParaRPr lang="en-US"/>
          </a:p>
        </p:txBody>
      </p:sp>
      <p:sp>
        <p:nvSpPr>
          <p:cNvPr id="5" name="Footer Placeholder 4"/>
          <p:cNvSpPr>
            <a:spLocks noGrp="1"/>
          </p:cNvSpPr>
          <p:nvPr>
            <p:ph type="ftr" sz="quarter" idx="11"/>
          </p:nvPr>
        </p:nvSpPr>
        <p:spPr/>
        <p:txBody>
          <a:bodyPr/>
          <a:lstStyle>
            <a:lvl1pPr>
              <a:defRPr>
                <a:solidFill>
                  <a:schemeClr val="tx1"/>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A48CD00A-5CA3-1548-8144-742A1DB74925}" type="slidenum">
              <a:rPr lang="en-US" smtClean="0"/>
              <a:t>‹#›</a:t>
            </a:fld>
            <a:endParaRPr lang="en-US"/>
          </a:p>
        </p:txBody>
      </p:sp>
      <p:sp>
        <p:nvSpPr>
          <p:cNvPr id="3" name="Title 1">
            <a:extLst>
              <a:ext uri="{FF2B5EF4-FFF2-40B4-BE49-F238E27FC236}">
                <a16:creationId xmlns:a16="http://schemas.microsoft.com/office/drawing/2014/main" id="{6FE2B789-7C54-AD59-8DD4-8F7CB85BCF11}"/>
              </a:ext>
            </a:extLst>
          </p:cNvPr>
          <p:cNvSpPr>
            <a:spLocks noGrp="1"/>
          </p:cNvSpPr>
          <p:nvPr>
            <p:ph type="ctrTitle" hasCustomPrompt="1"/>
          </p:nvPr>
        </p:nvSpPr>
        <p:spPr>
          <a:xfrm>
            <a:off x="1087152" y="1488540"/>
            <a:ext cx="8038188" cy="2203677"/>
          </a:xfrm>
        </p:spPr>
        <p:txBody>
          <a:bodyPr anchor="b">
            <a:normAutofit/>
          </a:bodyPr>
          <a:lstStyle>
            <a:lvl1pPr algn="l">
              <a:defRPr sz="7200" b="0" i="0">
                <a:solidFill>
                  <a:schemeClr val="accent1"/>
                </a:solidFill>
                <a:latin typeface="Mercury Display" pitchFamily="50" charset="0"/>
              </a:defRPr>
            </a:lvl1pPr>
          </a:lstStyle>
          <a:p>
            <a:r>
              <a:rPr lang="en-US" dirty="0"/>
              <a:t>Agenda Title</a:t>
            </a:r>
          </a:p>
        </p:txBody>
      </p:sp>
      <p:sp>
        <p:nvSpPr>
          <p:cNvPr id="7" name="Subtitle 2">
            <a:extLst>
              <a:ext uri="{FF2B5EF4-FFF2-40B4-BE49-F238E27FC236}">
                <a16:creationId xmlns:a16="http://schemas.microsoft.com/office/drawing/2014/main" id="{F79CE629-F40C-80EC-C338-2FB8A5CECE20}"/>
              </a:ext>
            </a:extLst>
          </p:cNvPr>
          <p:cNvSpPr>
            <a:spLocks noGrp="1"/>
          </p:cNvSpPr>
          <p:nvPr>
            <p:ph type="subTitle" idx="1" hasCustomPrompt="1"/>
          </p:nvPr>
        </p:nvSpPr>
        <p:spPr>
          <a:xfrm>
            <a:off x="3116209" y="3854526"/>
            <a:ext cx="4049766" cy="2357094"/>
          </a:xfrm>
        </p:spPr>
        <p:txBody>
          <a:bodyPr>
            <a:normAutofit/>
          </a:bodyPr>
          <a:lstStyle>
            <a:lvl1pPr marL="0" indent="0" algn="l">
              <a:lnSpc>
                <a:spcPct val="100000"/>
              </a:lnSpc>
              <a:spcAft>
                <a:spcPts val="3000"/>
              </a:spcAft>
              <a:buNone/>
              <a:defRPr sz="2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Agenda Item 1</a:t>
            </a:r>
          </a:p>
          <a:p>
            <a:r>
              <a:rPr lang="en-US" dirty="0"/>
              <a:t>Agenda Item 2</a:t>
            </a:r>
          </a:p>
          <a:p>
            <a:r>
              <a:rPr lang="en-US" dirty="0"/>
              <a:t>Agenda Item 3</a:t>
            </a:r>
          </a:p>
        </p:txBody>
      </p:sp>
      <p:sp>
        <p:nvSpPr>
          <p:cNvPr id="13" name="Text Placeholder 12">
            <a:extLst>
              <a:ext uri="{FF2B5EF4-FFF2-40B4-BE49-F238E27FC236}">
                <a16:creationId xmlns:a16="http://schemas.microsoft.com/office/drawing/2014/main" id="{9C882B30-6312-7E1D-8246-654BAA3D81E8}"/>
              </a:ext>
            </a:extLst>
          </p:cNvPr>
          <p:cNvSpPr>
            <a:spLocks noGrp="1"/>
          </p:cNvSpPr>
          <p:nvPr>
            <p:ph type="body" sz="quarter" idx="13" hasCustomPrompt="1"/>
          </p:nvPr>
        </p:nvSpPr>
        <p:spPr>
          <a:xfrm>
            <a:off x="7165975" y="3854526"/>
            <a:ext cx="4787900" cy="2357094"/>
          </a:xfrm>
        </p:spPr>
        <p:txBody>
          <a:bodyPr vert="horz" lIns="45720" tIns="45720" rIns="45720" bIns="45720" rtlCol="0">
            <a:normAutofit/>
          </a:bodyPr>
          <a:lstStyle>
            <a:lvl1pPr marL="0" indent="0" algn="l" defTabSz="914400" rtl="0" eaLnBrk="1" latinLnBrk="0" hangingPunct="1">
              <a:lnSpc>
                <a:spcPct val="100000"/>
              </a:lnSpc>
              <a:spcBef>
                <a:spcPts val="0"/>
              </a:spcBef>
              <a:spcAft>
                <a:spcPts val="3000"/>
              </a:spcAft>
              <a:buFont typeface="Arial" panose="020B0604020202020204" pitchFamily="34" charset="0"/>
              <a:buNone/>
              <a:defRPr lang="en-US" sz="2400" b="0" i="0" kern="1200" baseline="0" dirty="0">
                <a:solidFill>
                  <a:schemeClr val="tx2"/>
                </a:solidFill>
                <a:latin typeface="+mn-lt"/>
                <a:ea typeface="+mn-ea"/>
                <a:cs typeface="+mn-cs"/>
              </a:defRPr>
            </a:lvl1pPr>
            <a:lvl2pPr>
              <a:defRPr lang="en-US" sz="2000" dirty="0" smtClean="0"/>
            </a:lvl2pPr>
            <a:lvl3pPr>
              <a:defRPr lang="en-US" sz="1800" dirty="0" smtClean="0"/>
            </a:lvl3pPr>
            <a:lvl4pPr>
              <a:defRPr lang="en-US" dirty="0" smtClean="0"/>
            </a:lvl4pPr>
            <a:lvl5pPr>
              <a:defRPr lang="en-US" dirty="0"/>
            </a:lvl5pPr>
          </a:lstStyle>
          <a:p>
            <a:r>
              <a:rPr lang="en-US" dirty="0"/>
              <a:t>Agenda Item 4</a:t>
            </a:r>
          </a:p>
          <a:p>
            <a:r>
              <a:rPr lang="en-US" dirty="0"/>
              <a:t>Agenda Item 5</a:t>
            </a:r>
          </a:p>
          <a:p>
            <a:r>
              <a:rPr lang="en-US" dirty="0"/>
              <a:t>Agenda Item 6</a:t>
            </a:r>
          </a:p>
        </p:txBody>
      </p:sp>
    </p:spTree>
    <p:extLst>
      <p:ext uri="{BB962C8B-B14F-4D97-AF65-F5344CB8AC3E}">
        <p14:creationId xmlns:p14="http://schemas.microsoft.com/office/powerpoint/2010/main" val="403722230"/>
      </p:ext>
    </p:extLst>
  </p:cSld>
  <p:clrMapOvr>
    <a:overrideClrMapping bg1="lt1" tx1="dk1" bg2="lt2" tx2="dk2" accent1="accent1" accent2="accent2" accent3="accent3" accent4="accent4" accent5="accent5" accent6="accent6" hlink="hlink" folHlink="folHlink"/>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Agenda - Half Image - The Bridge (Red)">
    <p:spTree>
      <p:nvGrpSpPr>
        <p:cNvPr id="1" name=""/>
        <p:cNvGrpSpPr/>
        <p:nvPr/>
      </p:nvGrpSpPr>
      <p:grpSpPr>
        <a:xfrm>
          <a:off x="0" y="0"/>
          <a:ext cx="0" cy="0"/>
          <a:chOff x="0" y="0"/>
          <a:chExt cx="0" cy="0"/>
        </a:xfrm>
      </p:grpSpPr>
      <p:pic>
        <p:nvPicPr>
          <p:cNvPr id="20" name="Picture Placeholder 191" descr="A bridge over water with cars&#10;&#10;Description automatically generated">
            <a:extLst>
              <a:ext uri="{FF2B5EF4-FFF2-40B4-BE49-F238E27FC236}">
                <a16:creationId xmlns:a16="http://schemas.microsoft.com/office/drawing/2014/main" id="{3D004D54-99B8-F0DE-2F69-D0DF7006CE62}"/>
              </a:ext>
            </a:extLst>
          </p:cNvPr>
          <p:cNvPicPr>
            <a:picLocks noChangeAspect="1"/>
          </p:cNvPicPr>
          <p:nvPr userDrawn="1"/>
        </p:nvPicPr>
        <p:blipFill rotWithShape="1">
          <a:blip r:embed="rId2"/>
          <a:srcRect l="31532" t="6734" r="24799"/>
          <a:stretch/>
        </p:blipFill>
        <p:spPr>
          <a:xfrm>
            <a:off x="6464300" y="15875"/>
            <a:ext cx="5708650" cy="6858000"/>
          </a:xfrm>
          <a:prstGeom prst="rect">
            <a:avLst/>
          </a:prstGeom>
        </p:spPr>
      </p:pic>
      <p:sp>
        <p:nvSpPr>
          <p:cNvPr id="6" name="Footer Placeholder 5"/>
          <p:cNvSpPr>
            <a:spLocks noGrp="1"/>
          </p:cNvSpPr>
          <p:nvPr>
            <p:ph type="ftr" sz="quarter" idx="11"/>
          </p:nvPr>
        </p:nvSpPr>
        <p:spPr>
          <a:xfrm>
            <a:off x="1111449" y="6357608"/>
            <a:ext cx="5066438" cy="274324"/>
          </a:xfrm>
        </p:spPr>
        <p:txBody>
          <a:bodyPr/>
          <a:lstStyle/>
          <a:p>
            <a:endParaRPr lang="en-US" dirty="0"/>
          </a:p>
        </p:txBody>
      </p:sp>
      <p:sp>
        <p:nvSpPr>
          <p:cNvPr id="7" name="Slide Number Placeholder 6"/>
          <p:cNvSpPr>
            <a:spLocks noGrp="1"/>
          </p:cNvSpPr>
          <p:nvPr>
            <p:ph type="sldNum" sz="quarter" idx="12"/>
          </p:nvPr>
        </p:nvSpPr>
        <p:spPr/>
        <p:txBody>
          <a:bodyPr/>
          <a:lstStyle/>
          <a:p>
            <a:fld id="{A48CD00A-5CA3-1548-8144-742A1DB74925}" type="slidenum">
              <a:rPr lang="en-US" smtClean="0"/>
              <a:t>‹#›</a:t>
            </a:fld>
            <a:endParaRPr lang="en-US"/>
          </a:p>
        </p:txBody>
      </p:sp>
      <p:sp>
        <p:nvSpPr>
          <p:cNvPr id="10" name="Title 1">
            <a:extLst>
              <a:ext uri="{FF2B5EF4-FFF2-40B4-BE49-F238E27FC236}">
                <a16:creationId xmlns:a16="http://schemas.microsoft.com/office/drawing/2014/main" id="{842D25F7-8E81-E1A6-51CE-7B22B9135E5B}"/>
              </a:ext>
            </a:extLst>
          </p:cNvPr>
          <p:cNvSpPr>
            <a:spLocks noGrp="1"/>
          </p:cNvSpPr>
          <p:nvPr>
            <p:ph type="title" hasCustomPrompt="1"/>
          </p:nvPr>
        </p:nvSpPr>
        <p:spPr>
          <a:xfrm>
            <a:off x="1097854" y="874700"/>
            <a:ext cx="4201528" cy="1454727"/>
          </a:xfrm>
        </p:spPr>
        <p:txBody>
          <a:bodyPr lIns="45720" rIns="45720" anchor="b">
            <a:normAutofit/>
          </a:bodyPr>
          <a:lstStyle>
            <a:lvl1pPr>
              <a:defRPr sz="2600">
                <a:solidFill>
                  <a:schemeClr val="accent1"/>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Title Here</a:t>
            </a:r>
          </a:p>
        </p:txBody>
      </p:sp>
      <p:sp>
        <p:nvSpPr>
          <p:cNvPr id="15" name="Text Placeholder 14">
            <a:extLst>
              <a:ext uri="{FF2B5EF4-FFF2-40B4-BE49-F238E27FC236}">
                <a16:creationId xmlns:a16="http://schemas.microsoft.com/office/drawing/2014/main" id="{730FE93A-32FE-FA48-1436-9D1E18CC3BC8}"/>
              </a:ext>
            </a:extLst>
          </p:cNvPr>
          <p:cNvSpPr>
            <a:spLocks noGrp="1"/>
          </p:cNvSpPr>
          <p:nvPr>
            <p:ph type="body" sz="quarter" idx="14" hasCustomPrompt="1"/>
          </p:nvPr>
        </p:nvSpPr>
        <p:spPr>
          <a:xfrm>
            <a:off x="1114091" y="2671764"/>
            <a:ext cx="2001838" cy="3009900"/>
          </a:xfrm>
        </p:spPr>
        <p:txBody>
          <a:bodyPr/>
          <a:lstStyle>
            <a:lvl1pPr>
              <a:lnSpc>
                <a:spcPct val="100000"/>
              </a:lnSpc>
              <a:spcAft>
                <a:spcPts val="2400"/>
              </a:spcAft>
              <a:defRPr/>
            </a:lvl1pPr>
          </a:lstStyle>
          <a:p>
            <a:pPr lvl="0"/>
            <a:r>
              <a:rPr lang="en-US" dirty="0"/>
              <a:t>Agenda Items Here</a:t>
            </a:r>
          </a:p>
          <a:p>
            <a:pPr marL="0" marR="0" lvl="0" indent="0" algn="l" defTabSz="914400" rtl="0" eaLnBrk="1" fontAlgn="auto" latinLnBrk="0" hangingPunct="1">
              <a:lnSpc>
                <a:spcPct val="100000"/>
              </a:lnSpc>
              <a:spcBef>
                <a:spcPts val="0"/>
              </a:spcBef>
              <a:spcAft>
                <a:spcPts val="2400"/>
              </a:spcAft>
              <a:buClrTx/>
              <a:buSzTx/>
              <a:buFont typeface="Arial" panose="020B0604020202020204" pitchFamily="34" charset="0"/>
              <a:buNone/>
              <a:tabLst/>
              <a:defRPr/>
            </a:pPr>
            <a:r>
              <a:rPr lang="en-US" dirty="0"/>
              <a:t>Agenda Items Here</a:t>
            </a:r>
          </a:p>
          <a:p>
            <a:pPr marL="0" marR="0" lvl="0" indent="0" algn="l" defTabSz="914400" rtl="0" eaLnBrk="1" fontAlgn="auto" latinLnBrk="0" hangingPunct="1">
              <a:lnSpc>
                <a:spcPct val="100000"/>
              </a:lnSpc>
              <a:spcBef>
                <a:spcPts val="0"/>
              </a:spcBef>
              <a:spcAft>
                <a:spcPts val="2400"/>
              </a:spcAft>
              <a:buClrTx/>
              <a:buSzTx/>
              <a:buFont typeface="Arial" panose="020B0604020202020204" pitchFamily="34" charset="0"/>
              <a:buNone/>
              <a:tabLst/>
              <a:defRPr/>
            </a:pPr>
            <a:r>
              <a:rPr lang="en-US" dirty="0"/>
              <a:t>Agenda Items Here</a:t>
            </a:r>
          </a:p>
          <a:p>
            <a:pPr lvl="0"/>
            <a:endParaRPr lang="en-US" dirty="0"/>
          </a:p>
        </p:txBody>
      </p:sp>
      <p:sp>
        <p:nvSpPr>
          <p:cNvPr id="16" name="Text Placeholder 14">
            <a:extLst>
              <a:ext uri="{FF2B5EF4-FFF2-40B4-BE49-F238E27FC236}">
                <a16:creationId xmlns:a16="http://schemas.microsoft.com/office/drawing/2014/main" id="{7C85B4B8-CD8F-DE3B-3E19-05ED1FAEBFFA}"/>
              </a:ext>
            </a:extLst>
          </p:cNvPr>
          <p:cNvSpPr>
            <a:spLocks noGrp="1"/>
          </p:cNvSpPr>
          <p:nvPr>
            <p:ph type="body" sz="quarter" idx="15" hasCustomPrompt="1"/>
          </p:nvPr>
        </p:nvSpPr>
        <p:spPr>
          <a:xfrm>
            <a:off x="3295817" y="2671764"/>
            <a:ext cx="2001838" cy="3009900"/>
          </a:xfrm>
        </p:spPr>
        <p:txBody>
          <a:bodyPr>
            <a:normAutofit/>
          </a:bodyPr>
          <a:lstStyle>
            <a:lvl1pPr>
              <a:lnSpc>
                <a:spcPct val="100000"/>
              </a:lnSpc>
              <a:spcAft>
                <a:spcPts val="2400"/>
              </a:spcAft>
              <a:defRPr lang="en-US" sz="1600" b="0" i="0" kern="1200" baseline="0" dirty="0">
                <a:solidFill>
                  <a:schemeClr val="tx1">
                    <a:lumMod val="50000"/>
                    <a:lumOff val="50000"/>
                  </a:schemeClr>
                </a:solidFill>
                <a:latin typeface="+mn-lt"/>
                <a:ea typeface="+mn-ea"/>
                <a:cs typeface="+mn-cs"/>
              </a:defRPr>
            </a:lvl1pPr>
          </a:lstStyle>
          <a:p>
            <a:pPr lvl="0"/>
            <a:r>
              <a:rPr lang="en-US" dirty="0"/>
              <a:t>Agenda Items Here</a:t>
            </a:r>
          </a:p>
          <a:p>
            <a:pPr marL="0" marR="0" lvl="0" indent="0" algn="l" defTabSz="914400" rtl="0" eaLnBrk="1" fontAlgn="auto" latinLnBrk="0" hangingPunct="1">
              <a:lnSpc>
                <a:spcPct val="100000"/>
              </a:lnSpc>
              <a:spcBef>
                <a:spcPts val="0"/>
              </a:spcBef>
              <a:spcAft>
                <a:spcPts val="2400"/>
              </a:spcAft>
              <a:buClrTx/>
              <a:buSzTx/>
              <a:buFont typeface="Arial" panose="020B0604020202020204" pitchFamily="34" charset="0"/>
              <a:buNone/>
              <a:tabLst/>
              <a:defRPr/>
            </a:pPr>
            <a:r>
              <a:rPr lang="en-US" dirty="0"/>
              <a:t>Agenda Items Here</a:t>
            </a:r>
          </a:p>
          <a:p>
            <a:pPr marL="0" marR="0" lvl="0" indent="0" algn="l" defTabSz="914400" rtl="0" eaLnBrk="1" fontAlgn="auto" latinLnBrk="0" hangingPunct="1">
              <a:lnSpc>
                <a:spcPct val="100000"/>
              </a:lnSpc>
              <a:spcBef>
                <a:spcPts val="0"/>
              </a:spcBef>
              <a:spcAft>
                <a:spcPts val="2400"/>
              </a:spcAft>
              <a:buClrTx/>
              <a:buSzTx/>
              <a:buFont typeface="Arial" panose="020B0604020202020204" pitchFamily="34" charset="0"/>
              <a:buNone/>
              <a:tabLst/>
              <a:defRPr/>
            </a:pPr>
            <a:r>
              <a:rPr lang="en-US" dirty="0"/>
              <a:t>Agenda Items Here</a:t>
            </a:r>
          </a:p>
          <a:p>
            <a:pPr lvl="0"/>
            <a:endParaRPr lang="en-US" dirty="0"/>
          </a:p>
        </p:txBody>
      </p:sp>
      <p:sp>
        <p:nvSpPr>
          <p:cNvPr id="18" name="Picture Placeholder 17">
            <a:extLst>
              <a:ext uri="{FF2B5EF4-FFF2-40B4-BE49-F238E27FC236}">
                <a16:creationId xmlns:a16="http://schemas.microsoft.com/office/drawing/2014/main" id="{FCD3E250-7249-F216-B9F1-AAD4D21C3CB0}"/>
              </a:ext>
            </a:extLst>
          </p:cNvPr>
          <p:cNvSpPr>
            <a:spLocks noGrp="1"/>
          </p:cNvSpPr>
          <p:nvPr>
            <p:ph type="pic" sz="quarter" idx="16" hasCustomPrompt="1"/>
          </p:nvPr>
        </p:nvSpPr>
        <p:spPr>
          <a:xfrm>
            <a:off x="6462573" y="16042"/>
            <a:ext cx="5708650" cy="6858000"/>
          </a:xfrm>
        </p:spPr>
        <p:txBody>
          <a:bodyPr anchor="ctr">
            <a:normAutofit/>
          </a:bodyPr>
          <a:lstStyle>
            <a:lvl1pPr algn="ctr">
              <a:defRPr sz="1800">
                <a:solidFill>
                  <a:schemeClr val="bg1">
                    <a:lumMod val="95000"/>
                  </a:schemeClr>
                </a:solidFill>
              </a:defRPr>
            </a:lvl1pPr>
          </a:lstStyle>
          <a:p>
            <a:r>
              <a:rPr lang="en-US" dirty="0"/>
              <a:t>Click icon to customize photo</a:t>
            </a:r>
          </a:p>
          <a:p>
            <a:endParaRPr lang="en-US" dirty="0"/>
          </a:p>
          <a:p>
            <a:endParaRPr lang="en-US" dirty="0"/>
          </a:p>
          <a:p>
            <a:endParaRPr lang="en-US" dirty="0"/>
          </a:p>
        </p:txBody>
      </p:sp>
      <p:sp>
        <p:nvSpPr>
          <p:cNvPr id="5" name="Date Placeholder 4"/>
          <p:cNvSpPr>
            <a:spLocks noGrp="1"/>
          </p:cNvSpPr>
          <p:nvPr>
            <p:ph type="dt" sz="half" idx="10"/>
          </p:nvPr>
        </p:nvSpPr>
        <p:spPr>
          <a:xfrm>
            <a:off x="10548542" y="6357608"/>
            <a:ext cx="1338262" cy="274324"/>
          </a:xfrm>
          <a:prstGeom prst="rect">
            <a:avLst/>
          </a:prstGeom>
        </p:spPr>
        <p:txBody>
          <a:bodyPr/>
          <a:lstStyle>
            <a:lvl1pPr>
              <a:defRPr>
                <a:solidFill>
                  <a:schemeClr val="bg2">
                    <a:lumMod val="85000"/>
                  </a:schemeClr>
                </a:solidFill>
              </a:defRPr>
            </a:lvl1pPr>
          </a:lstStyle>
          <a:p>
            <a:fld id="{BFF28376-162A-9A45-9D50-537DD6D2DDD3}" type="datetime1">
              <a:rPr lang="en-US" smtClean="0"/>
              <a:pPr/>
              <a:t>4/22/2024</a:t>
            </a:fld>
            <a:endParaRPr lang="en-US" dirty="0"/>
          </a:p>
        </p:txBody>
      </p:sp>
    </p:spTree>
    <p:extLst>
      <p:ext uri="{BB962C8B-B14F-4D97-AF65-F5344CB8AC3E}">
        <p14:creationId xmlns:p14="http://schemas.microsoft.com/office/powerpoint/2010/main" val="39344998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46CE7D5-CF57-46EF-B807-FDD0502418D4}" type="datetimeFigureOut">
              <a:rPr lang="en-US" smtClean="0"/>
              <a:t>4/22/2024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secHead" preserve="1">
  <p:cSld name="Quote">
    <p:bg>
      <p:bgRef idx="1001">
        <a:schemeClr val="bg2"/>
      </p:bgRef>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10548542" y="6357608"/>
            <a:ext cx="1338262" cy="274324"/>
          </a:xfrm>
          <a:prstGeom prst="rect">
            <a:avLst/>
          </a:prstGeom>
        </p:spPr>
        <p:txBody>
          <a:bodyPr/>
          <a:lstStyle/>
          <a:p>
            <a:fld id="{0DF37809-3E7E-6742-850E-98030EB585DE}" type="datetime1">
              <a:rPr lang="en-US" smtClean="0"/>
              <a:t>4/22/2024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48CD00A-5CA3-1548-8144-742A1DB74925}" type="slidenum">
              <a:rPr lang="en-US" smtClean="0"/>
              <a:t>‹#›</a:t>
            </a:fld>
            <a:endParaRPr lang="en-US"/>
          </a:p>
        </p:txBody>
      </p:sp>
      <p:sp>
        <p:nvSpPr>
          <p:cNvPr id="2" name="Title 1"/>
          <p:cNvSpPr>
            <a:spLocks noGrp="1"/>
          </p:cNvSpPr>
          <p:nvPr>
            <p:ph type="title" hasCustomPrompt="1"/>
          </p:nvPr>
        </p:nvSpPr>
        <p:spPr>
          <a:xfrm>
            <a:off x="1123755" y="2093145"/>
            <a:ext cx="10154318" cy="2257063"/>
          </a:xfrm>
        </p:spPr>
        <p:txBody>
          <a:bodyPr vert="horz" lIns="45720" tIns="45720" rIns="45720" bIns="45720" rtlCol="0" anchor="ctr">
            <a:noAutofit/>
          </a:bodyPr>
          <a:lstStyle>
            <a:lvl1pPr>
              <a:defRPr lang="en-US" sz="5400" dirty="0">
                <a:solidFill>
                  <a:schemeClr val="tx1"/>
                </a:solidFill>
                <a:latin typeface="Mercury Display" pitchFamily="50" charset="0"/>
              </a:defRPr>
            </a:lvl1pPr>
          </a:lstStyle>
          <a:p>
            <a:pPr lvl="0"/>
            <a:r>
              <a:rPr lang="en-US" dirty="0"/>
              <a:t>Quote from someone outside of The Bridge goes here.</a:t>
            </a:r>
          </a:p>
        </p:txBody>
      </p:sp>
      <p:sp>
        <p:nvSpPr>
          <p:cNvPr id="3" name="Text Placeholder 2"/>
          <p:cNvSpPr>
            <a:spLocks noGrp="1"/>
          </p:cNvSpPr>
          <p:nvPr>
            <p:ph type="body" idx="1" hasCustomPrompt="1"/>
          </p:nvPr>
        </p:nvSpPr>
        <p:spPr>
          <a:xfrm>
            <a:off x="1123756" y="4914016"/>
            <a:ext cx="4982877" cy="821803"/>
          </a:xfrm>
        </p:spPr>
        <p:txBody>
          <a:bodyPr>
            <a:normAutofit/>
          </a:bodyPr>
          <a:lstStyle>
            <a:lvl1pPr marL="0" indent="0">
              <a:buNone/>
              <a:defRPr sz="12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  </a:t>
            </a:r>
            <a:r>
              <a:rPr lang="en-US" dirty="0" err="1"/>
              <a:t>Firstname</a:t>
            </a:r>
            <a:r>
              <a:rPr lang="en-US" dirty="0"/>
              <a:t> </a:t>
            </a:r>
            <a:r>
              <a:rPr lang="en-US" dirty="0" err="1"/>
              <a:t>Lastname</a:t>
            </a:r>
            <a:endParaRPr lang="en-US" dirty="0"/>
          </a:p>
        </p:txBody>
      </p:sp>
      <p:sp>
        <p:nvSpPr>
          <p:cNvPr id="10" name="TextBox 9">
            <a:extLst>
              <a:ext uri="{FF2B5EF4-FFF2-40B4-BE49-F238E27FC236}">
                <a16:creationId xmlns:a16="http://schemas.microsoft.com/office/drawing/2014/main" id="{58ACEE29-69B3-BBA4-D6DE-E00D6972997F}"/>
              </a:ext>
            </a:extLst>
          </p:cNvPr>
          <p:cNvSpPr txBox="1"/>
          <p:nvPr/>
        </p:nvSpPr>
        <p:spPr>
          <a:xfrm>
            <a:off x="1053763" y="1507866"/>
            <a:ext cx="1214878" cy="923330"/>
          </a:xfrm>
          <a:prstGeom prst="rect">
            <a:avLst/>
          </a:prstGeom>
          <a:noFill/>
        </p:spPr>
        <p:txBody>
          <a:bodyPr wrap="square">
            <a:spAutoFit/>
          </a:bodyPr>
          <a:lstStyle/>
          <a:p>
            <a:r>
              <a:rPr lang="en-US" sz="5400" b="0" i="0" dirty="0">
                <a:solidFill>
                  <a:srgbClr val="FFFFFF"/>
                </a:solidFill>
                <a:latin typeface="Mercury Display" pitchFamily="2" charset="0"/>
              </a:rPr>
              <a:t>“</a:t>
            </a:r>
            <a:endParaRPr lang="en-US" sz="1000" b="0" i="0" dirty="0">
              <a:solidFill>
                <a:srgbClr val="FFFFFF"/>
              </a:solidFill>
              <a:latin typeface="Mercury Display" pitchFamily="2" charset="0"/>
            </a:endParaRPr>
          </a:p>
        </p:txBody>
      </p:sp>
      <p:pic>
        <p:nvPicPr>
          <p:cNvPr id="7" name="Quote Slide Guide" hidden="1">
            <a:extLst>
              <a:ext uri="{FF2B5EF4-FFF2-40B4-BE49-F238E27FC236}">
                <a16:creationId xmlns:a16="http://schemas.microsoft.com/office/drawing/2014/main" id="{CF84215A-8B06-002E-E457-839C6B459803}"/>
              </a:ext>
            </a:extLst>
          </p:cNvPr>
          <p:cNvPicPr>
            <a:picLocks noChangeAspect="1"/>
          </p:cNvPicPr>
          <p:nvPr/>
        </p:nvPicPr>
        <p:blipFill>
          <a:blip r:embed="rId2"/>
          <a:stretch>
            <a:fillRect/>
          </a:stretch>
        </p:blipFill>
        <p:spPr>
          <a:xfrm>
            <a:off x="-40114" y="-23149"/>
            <a:ext cx="12272228" cy="6904298"/>
          </a:xfrm>
          <a:prstGeom prst="rect">
            <a:avLst/>
          </a:prstGeom>
        </p:spPr>
      </p:pic>
      <p:grpSp>
        <p:nvGrpSpPr>
          <p:cNvPr id="9" name="The Bridge - Left Rail Graphics">
            <a:extLst>
              <a:ext uri="{FF2B5EF4-FFF2-40B4-BE49-F238E27FC236}">
                <a16:creationId xmlns:a16="http://schemas.microsoft.com/office/drawing/2014/main" id="{60F21A62-81D6-4AAC-F404-6A9725787A3C}"/>
              </a:ext>
            </a:extLst>
          </p:cNvPr>
          <p:cNvGrpSpPr>
            <a:grpSpLocks noChangeAspect="1"/>
          </p:cNvGrpSpPr>
          <p:nvPr/>
        </p:nvGrpSpPr>
        <p:grpSpPr>
          <a:xfrm>
            <a:off x="139269" y="367792"/>
            <a:ext cx="457031" cy="3535935"/>
            <a:chOff x="279468" y="733797"/>
            <a:chExt cx="914631" cy="7071869"/>
          </a:xfrm>
          <a:solidFill>
            <a:schemeClr val="tx1"/>
          </a:solidFill>
        </p:grpSpPr>
        <p:sp>
          <p:nvSpPr>
            <p:cNvPr id="12" name="E">
              <a:extLst>
                <a:ext uri="{FF2B5EF4-FFF2-40B4-BE49-F238E27FC236}">
                  <a16:creationId xmlns:a16="http://schemas.microsoft.com/office/drawing/2014/main" id="{92A8DB6D-4A4A-1F8F-31FE-B42B94B06B80}"/>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a:p>
          </p:txBody>
        </p:sp>
        <p:sp>
          <p:nvSpPr>
            <p:cNvPr id="13" name="G">
              <a:extLst>
                <a:ext uri="{FF2B5EF4-FFF2-40B4-BE49-F238E27FC236}">
                  <a16:creationId xmlns:a16="http://schemas.microsoft.com/office/drawing/2014/main" id="{533867E0-7287-E5EC-4106-2A3A21E8AFE0}"/>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a:p>
          </p:txBody>
        </p:sp>
        <p:sp>
          <p:nvSpPr>
            <p:cNvPr id="14" name="D">
              <a:extLst>
                <a:ext uri="{FF2B5EF4-FFF2-40B4-BE49-F238E27FC236}">
                  <a16:creationId xmlns:a16="http://schemas.microsoft.com/office/drawing/2014/main" id="{46F22BB8-41C4-472D-DD4B-12E5EEF6A158}"/>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a:p>
          </p:txBody>
        </p:sp>
        <p:sp>
          <p:nvSpPr>
            <p:cNvPr id="15" name="I">
              <a:extLst>
                <a:ext uri="{FF2B5EF4-FFF2-40B4-BE49-F238E27FC236}">
                  <a16:creationId xmlns:a16="http://schemas.microsoft.com/office/drawing/2014/main" id="{A2B03DE7-0EC9-28E7-7AF7-A99698DC7CEC}"/>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a:p>
          </p:txBody>
        </p:sp>
        <p:sp>
          <p:nvSpPr>
            <p:cNvPr id="16" name="R">
              <a:extLst>
                <a:ext uri="{FF2B5EF4-FFF2-40B4-BE49-F238E27FC236}">
                  <a16:creationId xmlns:a16="http://schemas.microsoft.com/office/drawing/2014/main" id="{BEE4784D-3631-BF11-363D-0619EFB12140}"/>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a:p>
          </p:txBody>
        </p:sp>
        <p:sp>
          <p:nvSpPr>
            <p:cNvPr id="17" name="B">
              <a:extLst>
                <a:ext uri="{FF2B5EF4-FFF2-40B4-BE49-F238E27FC236}">
                  <a16:creationId xmlns:a16="http://schemas.microsoft.com/office/drawing/2014/main" id="{F4F10E10-6D1C-4988-4F1D-BFA126611294}"/>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a:p>
          </p:txBody>
        </p:sp>
        <p:sp>
          <p:nvSpPr>
            <p:cNvPr id="18" name="E">
              <a:extLst>
                <a:ext uri="{FF2B5EF4-FFF2-40B4-BE49-F238E27FC236}">
                  <a16:creationId xmlns:a16="http://schemas.microsoft.com/office/drawing/2014/main" id="{58138335-DFF1-0D9A-1D48-119F8E12143C}"/>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a:p>
          </p:txBody>
        </p:sp>
        <p:sp>
          <p:nvSpPr>
            <p:cNvPr id="19" name="H">
              <a:extLst>
                <a:ext uri="{FF2B5EF4-FFF2-40B4-BE49-F238E27FC236}">
                  <a16:creationId xmlns:a16="http://schemas.microsoft.com/office/drawing/2014/main" id="{94F7F479-DB27-A25C-0627-06AAC70662A3}"/>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a:p>
          </p:txBody>
        </p:sp>
        <p:sp>
          <p:nvSpPr>
            <p:cNvPr id="20" name="T">
              <a:extLst>
                <a:ext uri="{FF2B5EF4-FFF2-40B4-BE49-F238E27FC236}">
                  <a16:creationId xmlns:a16="http://schemas.microsoft.com/office/drawing/2014/main" id="{8A2EACD7-6F9A-A76B-0F94-8DBBABD3DD27}"/>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a:p>
          </p:txBody>
        </p:sp>
        <p:sp>
          <p:nvSpPr>
            <p:cNvPr id="21" name="Bridge Graphic">
              <a:extLst>
                <a:ext uri="{FF2B5EF4-FFF2-40B4-BE49-F238E27FC236}">
                  <a16:creationId xmlns:a16="http://schemas.microsoft.com/office/drawing/2014/main" id="{7152A734-C188-0995-BD2E-2974EF779F2F}"/>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a:p>
          </p:txBody>
        </p:sp>
      </p:grpSp>
      <p:sp>
        <p:nvSpPr>
          <p:cNvPr id="22" name="TextBox 21">
            <a:extLst>
              <a:ext uri="{FF2B5EF4-FFF2-40B4-BE49-F238E27FC236}">
                <a16:creationId xmlns:a16="http://schemas.microsoft.com/office/drawing/2014/main" id="{81A5A335-D417-D761-9CCC-919DD25F8FA6}"/>
              </a:ext>
            </a:extLst>
          </p:cNvPr>
          <p:cNvSpPr txBox="1"/>
          <p:nvPr/>
        </p:nvSpPr>
        <p:spPr>
          <a:xfrm>
            <a:off x="1053763" y="1507866"/>
            <a:ext cx="1214878" cy="923330"/>
          </a:xfrm>
          <a:prstGeom prst="rect">
            <a:avLst/>
          </a:prstGeom>
          <a:noFill/>
        </p:spPr>
        <p:txBody>
          <a:bodyPr wrap="square">
            <a:spAutoFit/>
          </a:bodyPr>
          <a:lstStyle/>
          <a:p>
            <a:r>
              <a:rPr lang="en-US" sz="5400" b="0" i="0" dirty="0">
                <a:solidFill>
                  <a:srgbClr val="FFFFFF"/>
                </a:solidFill>
                <a:latin typeface="Mercury Display" pitchFamily="2" charset="0"/>
              </a:rPr>
              <a:t>“</a:t>
            </a:r>
            <a:endParaRPr lang="en-US" sz="1000" b="0" i="0" dirty="0">
              <a:solidFill>
                <a:srgbClr val="FFFFFF"/>
              </a:solidFill>
              <a:latin typeface="Mercury Display" pitchFamily="2" charset="0"/>
            </a:endParaRPr>
          </a:p>
        </p:txBody>
      </p:sp>
    </p:spTree>
    <p:extLst>
      <p:ext uri="{BB962C8B-B14F-4D97-AF65-F5344CB8AC3E}">
        <p14:creationId xmlns:p14="http://schemas.microsoft.com/office/powerpoint/2010/main" val="403953438"/>
      </p:ext>
    </p:extLst>
  </p:cSld>
  <p:clrMapOvr>
    <a:overrideClrMapping bg1="dk1" tx1="lt1" bg2="dk2" tx2="lt2" accent1="accent1" accent2="accent2" accent3="accent3" accent4="accent4" accent5="accent5" accent6="accent6" hlink="hlink" folHlink="folHlink"/>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Quote with Photo">
    <p:bg>
      <p:bgRef idx="1001">
        <a:schemeClr val="bg2"/>
      </p:bgRef>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10548542" y="6357608"/>
            <a:ext cx="1338262" cy="274324"/>
          </a:xfrm>
          <a:prstGeom prst="rect">
            <a:avLst/>
          </a:prstGeom>
        </p:spPr>
        <p:txBody>
          <a:bodyPr/>
          <a:lstStyle/>
          <a:p>
            <a:fld id="{6C6A67BC-7835-0844-8E1C-F721F442599F}" type="datetime1">
              <a:rPr lang="en-US" smtClean="0"/>
              <a:t>4/22/2024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48CD00A-5CA3-1548-8144-742A1DB74925}" type="slidenum">
              <a:rPr lang="en-US" smtClean="0"/>
              <a:t>‹#›</a:t>
            </a:fld>
            <a:endParaRPr lang="en-US"/>
          </a:p>
        </p:txBody>
      </p:sp>
      <p:sp>
        <p:nvSpPr>
          <p:cNvPr id="2" name="Title 1"/>
          <p:cNvSpPr>
            <a:spLocks noGrp="1"/>
          </p:cNvSpPr>
          <p:nvPr>
            <p:ph type="title" hasCustomPrompt="1"/>
          </p:nvPr>
        </p:nvSpPr>
        <p:spPr>
          <a:xfrm>
            <a:off x="1121989" y="2093145"/>
            <a:ext cx="10155611" cy="2257063"/>
          </a:xfrm>
        </p:spPr>
        <p:txBody>
          <a:bodyPr anchor="ctr">
            <a:noAutofit/>
          </a:bodyPr>
          <a:lstStyle>
            <a:lvl1pPr>
              <a:defRPr sz="5400" b="0" i="0">
                <a:solidFill>
                  <a:schemeClr val="tx1"/>
                </a:solidFill>
                <a:latin typeface="Mercury Display" pitchFamily="50" charset="0"/>
              </a:defRPr>
            </a:lvl1pPr>
          </a:lstStyle>
          <a:p>
            <a:r>
              <a:rPr lang="en-US" dirty="0"/>
              <a:t>Quote from internal partner or stakeholder goes here.</a:t>
            </a:r>
          </a:p>
        </p:txBody>
      </p:sp>
      <p:sp>
        <p:nvSpPr>
          <p:cNvPr id="3" name="Text Placeholder 2"/>
          <p:cNvSpPr>
            <a:spLocks noGrp="1"/>
          </p:cNvSpPr>
          <p:nvPr>
            <p:ph type="body" idx="1" hasCustomPrompt="1"/>
          </p:nvPr>
        </p:nvSpPr>
        <p:spPr>
          <a:xfrm>
            <a:off x="2054321" y="4876252"/>
            <a:ext cx="4041679" cy="301757"/>
          </a:xfrm>
        </p:spPr>
        <p:txBody>
          <a:bodyPr>
            <a:normAutofit/>
          </a:bodyPr>
          <a:lstStyle>
            <a:lvl1pPr marL="0" indent="0">
              <a:buNone/>
              <a:defRPr sz="1200" b="1">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err="1"/>
              <a:t>Firstname</a:t>
            </a:r>
            <a:r>
              <a:rPr lang="en-US" dirty="0"/>
              <a:t> </a:t>
            </a:r>
            <a:r>
              <a:rPr lang="en-US" dirty="0" err="1"/>
              <a:t>Lastname</a:t>
            </a:r>
            <a:endParaRPr lang="en-US" dirty="0"/>
          </a:p>
        </p:txBody>
      </p:sp>
      <p:sp>
        <p:nvSpPr>
          <p:cNvPr id="7" name="Picture Placeholder 22">
            <a:extLst>
              <a:ext uri="{FF2B5EF4-FFF2-40B4-BE49-F238E27FC236}">
                <a16:creationId xmlns:a16="http://schemas.microsoft.com/office/drawing/2014/main" id="{32C4D815-39D5-961A-68D9-479F9138F083}"/>
              </a:ext>
            </a:extLst>
          </p:cNvPr>
          <p:cNvSpPr>
            <a:spLocks noGrp="1"/>
          </p:cNvSpPr>
          <p:nvPr>
            <p:ph type="pic" sz="quarter" idx="27"/>
          </p:nvPr>
        </p:nvSpPr>
        <p:spPr>
          <a:xfrm>
            <a:off x="1180050" y="4716880"/>
            <a:ext cx="763588" cy="763588"/>
          </a:xfrm>
          <a:prstGeom prst="ellipse">
            <a:avLst/>
          </a:prstGeom>
          <a:solidFill>
            <a:schemeClr val="bg1">
              <a:lumMod val="50000"/>
              <a:lumOff val="50000"/>
            </a:schemeClr>
          </a:solidFill>
          <a:ln>
            <a:noFill/>
          </a:ln>
        </p:spPr>
        <p:txBody>
          <a:bodyPr anchor="ctr">
            <a:noAutofit/>
          </a:bodyPr>
          <a:lstStyle>
            <a:lvl1pPr algn="ctr">
              <a:defRPr sz="700">
                <a:solidFill>
                  <a:schemeClr val="tx2"/>
                </a:solidFill>
              </a:defRPr>
            </a:lvl1pPr>
          </a:lstStyle>
          <a:p>
            <a:r>
              <a:rPr lang="en-US" dirty="0"/>
              <a:t>Click icon to add picture</a:t>
            </a:r>
          </a:p>
        </p:txBody>
      </p:sp>
      <p:sp>
        <p:nvSpPr>
          <p:cNvPr id="9" name="Text Placeholder 2">
            <a:extLst>
              <a:ext uri="{FF2B5EF4-FFF2-40B4-BE49-F238E27FC236}">
                <a16:creationId xmlns:a16="http://schemas.microsoft.com/office/drawing/2014/main" id="{FBC834A2-8A87-8615-6EA6-88081F09504B}"/>
              </a:ext>
            </a:extLst>
          </p:cNvPr>
          <p:cNvSpPr>
            <a:spLocks noGrp="1"/>
          </p:cNvSpPr>
          <p:nvPr>
            <p:ph type="body" idx="28" hasCustomPrompt="1"/>
          </p:nvPr>
        </p:nvSpPr>
        <p:spPr>
          <a:xfrm>
            <a:off x="2054321" y="5130894"/>
            <a:ext cx="4041679" cy="301757"/>
          </a:xfrm>
        </p:spPr>
        <p:txBody>
          <a:bodyPr>
            <a:normAutofit/>
          </a:bodyPr>
          <a:lstStyle>
            <a:lvl1pPr marL="0" indent="0">
              <a:buNone/>
              <a:defRPr sz="1200" b="0" i="1"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Job Title</a:t>
            </a:r>
          </a:p>
        </p:txBody>
      </p:sp>
      <p:sp>
        <p:nvSpPr>
          <p:cNvPr id="13" name="TextBox 12">
            <a:extLst>
              <a:ext uri="{FF2B5EF4-FFF2-40B4-BE49-F238E27FC236}">
                <a16:creationId xmlns:a16="http://schemas.microsoft.com/office/drawing/2014/main" id="{615EF51F-EACA-3F21-FF05-F4D3826A3419}"/>
              </a:ext>
            </a:extLst>
          </p:cNvPr>
          <p:cNvSpPr txBox="1"/>
          <p:nvPr/>
        </p:nvSpPr>
        <p:spPr>
          <a:xfrm>
            <a:off x="1053763" y="1507866"/>
            <a:ext cx="1214878" cy="923330"/>
          </a:xfrm>
          <a:prstGeom prst="rect">
            <a:avLst/>
          </a:prstGeom>
          <a:noFill/>
        </p:spPr>
        <p:txBody>
          <a:bodyPr wrap="square">
            <a:spAutoFit/>
          </a:bodyPr>
          <a:lstStyle/>
          <a:p>
            <a:r>
              <a:rPr lang="en-US" sz="5400" b="0" i="0" dirty="0">
                <a:solidFill>
                  <a:srgbClr val="FFFFFF"/>
                </a:solidFill>
                <a:latin typeface="Mercury Display" pitchFamily="2" charset="0"/>
              </a:rPr>
              <a:t>“</a:t>
            </a:r>
            <a:endParaRPr lang="en-US" sz="1000" b="0" i="0" dirty="0">
              <a:solidFill>
                <a:srgbClr val="FFFFFF"/>
              </a:solidFill>
              <a:latin typeface="Mercury Display" pitchFamily="2" charset="0"/>
            </a:endParaRPr>
          </a:p>
        </p:txBody>
      </p:sp>
      <p:pic>
        <p:nvPicPr>
          <p:cNvPr id="10" name="Quote Slide Guide" hidden="1">
            <a:extLst>
              <a:ext uri="{FF2B5EF4-FFF2-40B4-BE49-F238E27FC236}">
                <a16:creationId xmlns:a16="http://schemas.microsoft.com/office/drawing/2014/main" id="{9EEE7C85-664E-97FF-0AB3-AFB774D298DF}"/>
              </a:ext>
            </a:extLst>
          </p:cNvPr>
          <p:cNvPicPr>
            <a:picLocks noChangeAspect="1"/>
          </p:cNvPicPr>
          <p:nvPr/>
        </p:nvPicPr>
        <p:blipFill>
          <a:blip r:embed="rId2"/>
          <a:stretch>
            <a:fillRect/>
          </a:stretch>
        </p:blipFill>
        <p:spPr>
          <a:xfrm>
            <a:off x="-40114" y="-23149"/>
            <a:ext cx="12272228" cy="6904298"/>
          </a:xfrm>
          <a:prstGeom prst="rect">
            <a:avLst/>
          </a:prstGeom>
        </p:spPr>
      </p:pic>
      <p:grpSp>
        <p:nvGrpSpPr>
          <p:cNvPr id="11" name="The Bridge - Left Rail Graphics">
            <a:extLst>
              <a:ext uri="{FF2B5EF4-FFF2-40B4-BE49-F238E27FC236}">
                <a16:creationId xmlns:a16="http://schemas.microsoft.com/office/drawing/2014/main" id="{3BE218EF-484C-17E7-EE73-A2479332AB68}"/>
              </a:ext>
            </a:extLst>
          </p:cNvPr>
          <p:cNvGrpSpPr>
            <a:grpSpLocks noChangeAspect="1"/>
          </p:cNvGrpSpPr>
          <p:nvPr/>
        </p:nvGrpSpPr>
        <p:grpSpPr>
          <a:xfrm>
            <a:off x="-379" y="0"/>
            <a:ext cx="736141" cy="6858000"/>
            <a:chOff x="-1" y="-1786"/>
            <a:chExt cx="1473199" cy="13716000"/>
          </a:xfrm>
          <a:solidFill>
            <a:schemeClr val="tx2"/>
          </a:solidFill>
        </p:grpSpPr>
        <p:sp>
          <p:nvSpPr>
            <p:cNvPr id="12" name="Rectangle Element FPO">
              <a:extLst>
                <a:ext uri="{FF2B5EF4-FFF2-40B4-BE49-F238E27FC236}">
                  <a16:creationId xmlns:a16="http://schemas.microsoft.com/office/drawing/2014/main" id="{02011FC7-99AA-ECB6-E1A8-9420F4C98A76}"/>
                </a:ext>
              </a:extLst>
            </p:cNvPr>
            <p:cNvSpPr/>
            <p:nvPr/>
          </p:nvSpPr>
          <p:spPr>
            <a:xfrm>
              <a:off x="-1" y="-1786"/>
              <a:ext cx="1473199" cy="13716000"/>
            </a:xfrm>
            <a:custGeom>
              <a:avLst/>
              <a:gdLst>
                <a:gd name="connsiteX0" fmla="*/ 0 w 1473199"/>
                <a:gd name="connsiteY0" fmla="*/ 0 h 13716000"/>
                <a:gd name="connsiteX1" fmla="*/ 1473199 w 1473199"/>
                <a:gd name="connsiteY1" fmla="*/ 0 h 13716000"/>
                <a:gd name="connsiteX2" fmla="*/ 1473199 w 1473199"/>
                <a:gd name="connsiteY2" fmla="*/ 13716000 h 13716000"/>
                <a:gd name="connsiteX3" fmla="*/ 0 w 1473199"/>
                <a:gd name="connsiteY3" fmla="*/ 13716000 h 13716000"/>
              </a:gdLst>
              <a:ahLst/>
              <a:cxnLst>
                <a:cxn ang="0">
                  <a:pos x="connsiteX0" y="connsiteY0"/>
                </a:cxn>
                <a:cxn ang="0">
                  <a:pos x="connsiteX1" y="connsiteY1"/>
                </a:cxn>
                <a:cxn ang="0">
                  <a:pos x="connsiteX2" y="connsiteY2"/>
                </a:cxn>
                <a:cxn ang="0">
                  <a:pos x="connsiteX3" y="connsiteY3"/>
                </a:cxn>
              </a:cxnLst>
              <a:rect l="l" t="t" r="r" b="b"/>
              <a:pathLst>
                <a:path w="1473199" h="13716000">
                  <a:moveTo>
                    <a:pt x="0" y="0"/>
                  </a:moveTo>
                  <a:lnTo>
                    <a:pt x="1473199" y="0"/>
                  </a:lnTo>
                  <a:lnTo>
                    <a:pt x="1473199" y="13716000"/>
                  </a:lnTo>
                  <a:lnTo>
                    <a:pt x="0" y="13716000"/>
                  </a:lnTo>
                  <a:close/>
                </a:path>
              </a:pathLst>
            </a:custGeom>
            <a:noFill/>
            <a:ln w="0" cap="flat">
              <a:noFill/>
              <a:prstDash val="solid"/>
              <a:miter/>
            </a:ln>
          </p:spPr>
          <p:txBody>
            <a:bodyPr rtlCol="0" anchor="ctr"/>
            <a:lstStyle/>
            <a:p>
              <a:endParaRPr lang="en-US"/>
            </a:p>
          </p:txBody>
        </p:sp>
        <p:sp>
          <p:nvSpPr>
            <p:cNvPr id="14" name="E">
              <a:extLst>
                <a:ext uri="{FF2B5EF4-FFF2-40B4-BE49-F238E27FC236}">
                  <a16:creationId xmlns:a16="http://schemas.microsoft.com/office/drawing/2014/main" id="{7641EBCE-C3EF-6DB8-3E98-248F0B0843F9}"/>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solidFill>
              <a:schemeClr val="tx1"/>
            </a:solidFill>
            <a:ln w="0" cap="flat">
              <a:noFill/>
              <a:prstDash val="solid"/>
              <a:miter/>
            </a:ln>
          </p:spPr>
          <p:txBody>
            <a:bodyPr rtlCol="0" anchor="ctr"/>
            <a:lstStyle/>
            <a:p>
              <a:endParaRPr lang="en-US"/>
            </a:p>
          </p:txBody>
        </p:sp>
        <p:sp>
          <p:nvSpPr>
            <p:cNvPr id="15" name="G">
              <a:extLst>
                <a:ext uri="{FF2B5EF4-FFF2-40B4-BE49-F238E27FC236}">
                  <a16:creationId xmlns:a16="http://schemas.microsoft.com/office/drawing/2014/main" id="{F2581E51-F2BB-E6B2-2AC3-892F52F99E63}"/>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solidFill>
              <a:schemeClr val="tx1"/>
            </a:solidFill>
            <a:ln w="0" cap="flat">
              <a:noFill/>
              <a:prstDash val="solid"/>
              <a:miter/>
            </a:ln>
          </p:spPr>
          <p:txBody>
            <a:bodyPr rtlCol="0" anchor="ctr"/>
            <a:lstStyle/>
            <a:p>
              <a:endParaRPr lang="en-US"/>
            </a:p>
          </p:txBody>
        </p:sp>
        <p:sp>
          <p:nvSpPr>
            <p:cNvPr id="16" name="D">
              <a:extLst>
                <a:ext uri="{FF2B5EF4-FFF2-40B4-BE49-F238E27FC236}">
                  <a16:creationId xmlns:a16="http://schemas.microsoft.com/office/drawing/2014/main" id="{7FC83271-36B8-795F-C2C4-38D5A29CEBE6}"/>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solidFill>
              <a:schemeClr val="tx1"/>
            </a:solidFill>
            <a:ln w="0" cap="flat">
              <a:noFill/>
              <a:prstDash val="solid"/>
              <a:miter/>
            </a:ln>
          </p:spPr>
          <p:txBody>
            <a:bodyPr rtlCol="0" anchor="ctr"/>
            <a:lstStyle/>
            <a:p>
              <a:endParaRPr lang="en-US"/>
            </a:p>
          </p:txBody>
        </p:sp>
        <p:sp>
          <p:nvSpPr>
            <p:cNvPr id="17" name="I">
              <a:extLst>
                <a:ext uri="{FF2B5EF4-FFF2-40B4-BE49-F238E27FC236}">
                  <a16:creationId xmlns:a16="http://schemas.microsoft.com/office/drawing/2014/main" id="{DFC9CB1E-EBCF-81FB-25ED-A9423BD22BD5}"/>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solidFill>
              <a:schemeClr val="tx1"/>
            </a:solidFill>
            <a:ln w="0" cap="flat">
              <a:noFill/>
              <a:prstDash val="solid"/>
              <a:miter/>
            </a:ln>
          </p:spPr>
          <p:txBody>
            <a:bodyPr rtlCol="0" anchor="ctr"/>
            <a:lstStyle/>
            <a:p>
              <a:endParaRPr lang="en-US"/>
            </a:p>
          </p:txBody>
        </p:sp>
        <p:sp>
          <p:nvSpPr>
            <p:cNvPr id="18" name="R">
              <a:extLst>
                <a:ext uri="{FF2B5EF4-FFF2-40B4-BE49-F238E27FC236}">
                  <a16:creationId xmlns:a16="http://schemas.microsoft.com/office/drawing/2014/main" id="{9DBAD300-407A-5C93-76D6-1ECEB830AA17}"/>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solidFill>
              <a:schemeClr val="tx1"/>
            </a:solidFill>
            <a:ln w="0" cap="flat">
              <a:noFill/>
              <a:prstDash val="solid"/>
              <a:miter/>
            </a:ln>
          </p:spPr>
          <p:txBody>
            <a:bodyPr rtlCol="0" anchor="ctr"/>
            <a:lstStyle/>
            <a:p>
              <a:endParaRPr lang="en-US"/>
            </a:p>
          </p:txBody>
        </p:sp>
        <p:sp>
          <p:nvSpPr>
            <p:cNvPr id="19" name="B">
              <a:extLst>
                <a:ext uri="{FF2B5EF4-FFF2-40B4-BE49-F238E27FC236}">
                  <a16:creationId xmlns:a16="http://schemas.microsoft.com/office/drawing/2014/main" id="{681B1BA5-2807-550C-D5A6-90A818510D0E}"/>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solidFill>
              <a:schemeClr val="tx1"/>
            </a:solidFill>
            <a:ln w="0" cap="flat">
              <a:noFill/>
              <a:prstDash val="solid"/>
              <a:miter/>
            </a:ln>
          </p:spPr>
          <p:txBody>
            <a:bodyPr rtlCol="0" anchor="ctr"/>
            <a:lstStyle/>
            <a:p>
              <a:endParaRPr lang="en-US"/>
            </a:p>
          </p:txBody>
        </p:sp>
        <p:sp>
          <p:nvSpPr>
            <p:cNvPr id="20" name="E">
              <a:extLst>
                <a:ext uri="{FF2B5EF4-FFF2-40B4-BE49-F238E27FC236}">
                  <a16:creationId xmlns:a16="http://schemas.microsoft.com/office/drawing/2014/main" id="{EB923042-DE2D-6F92-085B-009AC449967F}"/>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solidFill>
              <a:schemeClr val="tx1"/>
            </a:solidFill>
            <a:ln w="0" cap="flat">
              <a:noFill/>
              <a:prstDash val="solid"/>
              <a:miter/>
            </a:ln>
          </p:spPr>
          <p:txBody>
            <a:bodyPr rtlCol="0" anchor="ctr"/>
            <a:lstStyle/>
            <a:p>
              <a:endParaRPr lang="en-US"/>
            </a:p>
          </p:txBody>
        </p:sp>
        <p:sp>
          <p:nvSpPr>
            <p:cNvPr id="21" name="H">
              <a:extLst>
                <a:ext uri="{FF2B5EF4-FFF2-40B4-BE49-F238E27FC236}">
                  <a16:creationId xmlns:a16="http://schemas.microsoft.com/office/drawing/2014/main" id="{92971052-B64C-6DBC-FBF8-FF0F3A2C69C8}"/>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solidFill>
              <a:schemeClr val="tx1"/>
            </a:solidFill>
            <a:ln w="0" cap="flat">
              <a:noFill/>
              <a:prstDash val="solid"/>
              <a:miter/>
            </a:ln>
          </p:spPr>
          <p:txBody>
            <a:bodyPr rtlCol="0" anchor="ctr"/>
            <a:lstStyle/>
            <a:p>
              <a:endParaRPr lang="en-US"/>
            </a:p>
          </p:txBody>
        </p:sp>
        <p:sp>
          <p:nvSpPr>
            <p:cNvPr id="22" name="T">
              <a:extLst>
                <a:ext uri="{FF2B5EF4-FFF2-40B4-BE49-F238E27FC236}">
                  <a16:creationId xmlns:a16="http://schemas.microsoft.com/office/drawing/2014/main" id="{868C3260-7076-A5DD-B945-53C8A6E9371D}"/>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solidFill>
              <a:schemeClr val="tx1"/>
            </a:solidFill>
            <a:ln w="0" cap="flat">
              <a:noFill/>
              <a:prstDash val="solid"/>
              <a:miter/>
            </a:ln>
          </p:spPr>
          <p:txBody>
            <a:bodyPr rtlCol="0" anchor="ctr"/>
            <a:lstStyle/>
            <a:p>
              <a:endParaRPr lang="en-US"/>
            </a:p>
          </p:txBody>
        </p:sp>
        <p:sp>
          <p:nvSpPr>
            <p:cNvPr id="23" name="Bridge Graphic">
              <a:extLst>
                <a:ext uri="{FF2B5EF4-FFF2-40B4-BE49-F238E27FC236}">
                  <a16:creationId xmlns:a16="http://schemas.microsoft.com/office/drawing/2014/main" id="{454EEF2B-F18A-C892-AE27-A13D91B2BCA8}"/>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solidFill>
              <a:schemeClr val="tx1"/>
            </a:solidFill>
            <a:ln w="0" cap="flat">
              <a:noFill/>
              <a:prstDash val="solid"/>
              <a:miter/>
            </a:ln>
          </p:spPr>
          <p:txBody>
            <a:bodyPr rtlCol="0" anchor="ctr"/>
            <a:lstStyle/>
            <a:p>
              <a:endParaRPr lang="en-US"/>
            </a:p>
          </p:txBody>
        </p:sp>
      </p:grpSp>
      <p:sp>
        <p:nvSpPr>
          <p:cNvPr id="24" name="TextBox 23">
            <a:extLst>
              <a:ext uri="{FF2B5EF4-FFF2-40B4-BE49-F238E27FC236}">
                <a16:creationId xmlns:a16="http://schemas.microsoft.com/office/drawing/2014/main" id="{A4E389ED-8E10-C32E-B5B2-D2F5F34FBF6E}"/>
              </a:ext>
            </a:extLst>
          </p:cNvPr>
          <p:cNvSpPr txBox="1"/>
          <p:nvPr/>
        </p:nvSpPr>
        <p:spPr>
          <a:xfrm>
            <a:off x="1053763" y="1507866"/>
            <a:ext cx="1214878" cy="923330"/>
          </a:xfrm>
          <a:prstGeom prst="rect">
            <a:avLst/>
          </a:prstGeom>
          <a:noFill/>
        </p:spPr>
        <p:txBody>
          <a:bodyPr wrap="square">
            <a:spAutoFit/>
          </a:bodyPr>
          <a:lstStyle/>
          <a:p>
            <a:r>
              <a:rPr lang="en-US" sz="5400" b="0" i="0" dirty="0">
                <a:solidFill>
                  <a:srgbClr val="FFFFFF"/>
                </a:solidFill>
                <a:latin typeface="Mercury Display" pitchFamily="2" charset="0"/>
              </a:rPr>
              <a:t>“</a:t>
            </a:r>
            <a:endParaRPr lang="en-US" sz="1000" b="0" i="0" dirty="0">
              <a:solidFill>
                <a:srgbClr val="FFFFFF"/>
              </a:solidFill>
              <a:latin typeface="Mercury Display" pitchFamily="2" charset="0"/>
            </a:endParaRPr>
          </a:p>
        </p:txBody>
      </p:sp>
    </p:spTree>
    <p:extLst>
      <p:ext uri="{BB962C8B-B14F-4D97-AF65-F5344CB8AC3E}">
        <p14:creationId xmlns:p14="http://schemas.microsoft.com/office/powerpoint/2010/main" val="3489286776"/>
      </p:ext>
    </p:extLst>
  </p:cSld>
  <p:clrMapOvr>
    <a:overrideClrMapping bg1="dk1" tx1="lt1" bg2="dk2" tx2="lt2" accent1="accent1" accent2="accent2" accent3="accent3" accent4="accent4" accent5="accent5" accent6="accent6" hlink="hlink" folHlink="folHlink"/>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Blank - The Bridge (Red)">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10548542" y="6357608"/>
            <a:ext cx="1338262" cy="274324"/>
          </a:xfrm>
          <a:prstGeom prst="rect">
            <a:avLst/>
          </a:prstGeom>
        </p:spPr>
        <p:txBody>
          <a:bodyPr vert="horz" lIns="45720" tIns="45720" rIns="45720" bIns="45720" rtlCol="0" anchor="ctr"/>
          <a:lstStyle>
            <a:lvl1pPr>
              <a:defRPr lang="en-US" smtClean="0"/>
            </a:lvl1pPr>
          </a:lstStyle>
          <a:p>
            <a:fld id="{8986F205-249A-2F42-9A9A-6FAF8EF9CC90}" type="datetime1">
              <a:rPr lang="en-US" smtClean="0"/>
              <a:pPr/>
              <a:t>4/22/2024</a:t>
            </a:fld>
            <a:endParaRPr lang="en-US" dirty="0"/>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48CD00A-5CA3-1548-8144-742A1DB74925}" type="slidenum">
              <a:rPr lang="en-US" smtClean="0"/>
              <a:t>‹#›</a:t>
            </a:fld>
            <a:endParaRPr lang="en-US"/>
          </a:p>
        </p:txBody>
      </p:sp>
    </p:spTree>
    <p:extLst>
      <p:ext uri="{BB962C8B-B14F-4D97-AF65-F5344CB8AC3E}">
        <p14:creationId xmlns:p14="http://schemas.microsoft.com/office/powerpoint/2010/main" val="294236353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hart Slide with Subtitle -  - The Bridge (Red)">
    <p:spTree>
      <p:nvGrpSpPr>
        <p:cNvPr id="1" name=""/>
        <p:cNvGrpSpPr/>
        <p:nvPr/>
      </p:nvGrpSpPr>
      <p:grpSpPr>
        <a:xfrm>
          <a:off x="0" y="0"/>
          <a:ext cx="0" cy="0"/>
          <a:chOff x="0" y="0"/>
          <a:chExt cx="0" cy="0"/>
        </a:xfrm>
      </p:grpSpPr>
      <p:sp>
        <p:nvSpPr>
          <p:cNvPr id="5" name="Date Placeholder 4"/>
          <p:cNvSpPr>
            <a:spLocks noGrp="1"/>
          </p:cNvSpPr>
          <p:nvPr>
            <p:ph type="dt" sz="half" idx="10"/>
          </p:nvPr>
        </p:nvSpPr>
        <p:spPr>
          <a:xfrm>
            <a:off x="10548542" y="6357608"/>
            <a:ext cx="1338262" cy="274324"/>
          </a:xfrm>
          <a:prstGeom prst="rect">
            <a:avLst/>
          </a:prstGeom>
        </p:spPr>
        <p:txBody>
          <a:bodyPr/>
          <a:lstStyle/>
          <a:p>
            <a:fld id="{AC638A5F-9EA7-5443-BABA-F5D80F9598F9}" type="datetime1">
              <a:rPr lang="en-US" smtClean="0"/>
              <a:t>4/22/2024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48CD00A-5CA3-1548-8144-742A1DB74925}" type="slidenum">
              <a:rPr lang="en-US" smtClean="0"/>
              <a:t>‹#›</a:t>
            </a:fld>
            <a:endParaRPr lang="en-US"/>
          </a:p>
        </p:txBody>
      </p:sp>
      <p:sp>
        <p:nvSpPr>
          <p:cNvPr id="67" name="Title 1">
            <a:extLst>
              <a:ext uri="{FF2B5EF4-FFF2-40B4-BE49-F238E27FC236}">
                <a16:creationId xmlns:a16="http://schemas.microsoft.com/office/drawing/2014/main" id="{73CEE8D7-270A-988B-BAA2-66115B4695C3}"/>
              </a:ext>
            </a:extLst>
          </p:cNvPr>
          <p:cNvSpPr>
            <a:spLocks noGrp="1"/>
          </p:cNvSpPr>
          <p:nvPr>
            <p:ph type="title" hasCustomPrompt="1"/>
          </p:nvPr>
        </p:nvSpPr>
        <p:spPr>
          <a:xfrm>
            <a:off x="1096162" y="841009"/>
            <a:ext cx="2479553" cy="1140531"/>
          </a:xfrm>
        </p:spPr>
        <p:txBody>
          <a:bodyPr anchor="t">
            <a:normAutofit/>
          </a:bodyPr>
          <a:lstStyle>
            <a:lvl1pPr>
              <a:defRPr sz="2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Header here</a:t>
            </a:r>
          </a:p>
        </p:txBody>
      </p:sp>
      <p:sp>
        <p:nvSpPr>
          <p:cNvPr id="68" name="Text Placeholder 3">
            <a:extLst>
              <a:ext uri="{FF2B5EF4-FFF2-40B4-BE49-F238E27FC236}">
                <a16:creationId xmlns:a16="http://schemas.microsoft.com/office/drawing/2014/main" id="{38E9FE54-7F4C-9873-A7A3-53CB303C42CA}"/>
              </a:ext>
            </a:extLst>
          </p:cNvPr>
          <p:cNvSpPr>
            <a:spLocks noGrp="1"/>
          </p:cNvSpPr>
          <p:nvPr>
            <p:ph type="body" sz="half" idx="2" hasCustomPrompt="1"/>
          </p:nvPr>
        </p:nvSpPr>
        <p:spPr>
          <a:xfrm>
            <a:off x="3814717" y="921001"/>
            <a:ext cx="4201528" cy="1060540"/>
          </a:xfrm>
        </p:spPr>
        <p:txBody>
          <a:bodyPr/>
          <a:lstStyle>
            <a:lvl1pPr marL="0" indent="0">
              <a:lnSpc>
                <a:spcPct val="100000"/>
              </a:lnSpc>
              <a:spcBef>
                <a:spcPts val="0"/>
              </a:spcBef>
              <a:spcAft>
                <a:spcPts val="6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Content here</a:t>
            </a:r>
          </a:p>
        </p:txBody>
      </p:sp>
      <p:sp>
        <p:nvSpPr>
          <p:cNvPr id="3" name="Subheader Placeholder">
            <a:extLst>
              <a:ext uri="{FF2B5EF4-FFF2-40B4-BE49-F238E27FC236}">
                <a16:creationId xmlns:a16="http://schemas.microsoft.com/office/drawing/2014/main" id="{A9B7A6BF-E5E5-9331-DAE4-0A3920D4F845}"/>
              </a:ext>
            </a:extLst>
          </p:cNvPr>
          <p:cNvSpPr>
            <a:spLocks noGrp="1"/>
          </p:cNvSpPr>
          <p:nvPr>
            <p:ph type="body" sz="quarter" idx="13" hasCustomPrompt="1"/>
          </p:nvPr>
        </p:nvSpPr>
        <p:spPr>
          <a:xfrm>
            <a:off x="1101865" y="358538"/>
            <a:ext cx="3368535" cy="273050"/>
          </a:xfrm>
        </p:spPr>
        <p:txBody>
          <a:bodyPr vert="horz" lIns="45720" tIns="45720" rIns="45720" bIns="45720" rtlCol="0" anchor="t">
            <a:normAutofit/>
          </a:bodyPr>
          <a:lstStyle>
            <a:lvl1pPr>
              <a:defRPr lang="en-US" sz="900" cap="all" spc="100" baseline="0" dirty="0" smtClean="0">
                <a:solidFill>
                  <a:schemeClr val="tx2"/>
                </a:solidFill>
                <a:latin typeface="Avenir Next LT Pro Demi" panose="020B0504020202020204" pitchFamily="34" charset="77"/>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spTree>
    <p:extLst>
      <p:ext uri="{BB962C8B-B14F-4D97-AF65-F5344CB8AC3E}">
        <p14:creationId xmlns:p14="http://schemas.microsoft.com/office/powerpoint/2010/main" val="352357420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Half Page Blank - The Bridge (Red)">
    <p:spTree>
      <p:nvGrpSpPr>
        <p:cNvPr id="1" name=""/>
        <p:cNvGrpSpPr/>
        <p:nvPr/>
      </p:nvGrpSpPr>
      <p:grpSpPr>
        <a:xfrm>
          <a:off x="0" y="0"/>
          <a:ext cx="0" cy="0"/>
          <a:chOff x="0" y="0"/>
          <a:chExt cx="0" cy="0"/>
        </a:xfrm>
      </p:grpSpPr>
      <p:sp>
        <p:nvSpPr>
          <p:cNvPr id="5" name="Date Placeholder 4"/>
          <p:cNvSpPr>
            <a:spLocks noGrp="1"/>
          </p:cNvSpPr>
          <p:nvPr>
            <p:ph type="dt" sz="half" idx="10"/>
          </p:nvPr>
        </p:nvSpPr>
        <p:spPr>
          <a:xfrm>
            <a:off x="10548542" y="6357608"/>
            <a:ext cx="1338262" cy="274324"/>
          </a:xfrm>
          <a:prstGeom prst="rect">
            <a:avLst/>
          </a:prstGeom>
        </p:spPr>
        <p:txBody>
          <a:bodyPr/>
          <a:lstStyle/>
          <a:p>
            <a:fld id="{47A3A1FD-DF4B-BF4A-B684-13C8C29CED7C}" type="datetime1">
              <a:rPr lang="en-US" smtClean="0"/>
              <a:t>4/22/2024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48CD00A-5CA3-1548-8144-742A1DB74925}" type="slidenum">
              <a:rPr lang="en-US" smtClean="0"/>
              <a:t>‹#›</a:t>
            </a:fld>
            <a:endParaRPr lang="en-US"/>
          </a:p>
        </p:txBody>
      </p:sp>
      <p:sp>
        <p:nvSpPr>
          <p:cNvPr id="12" name="Title 1">
            <a:extLst>
              <a:ext uri="{FF2B5EF4-FFF2-40B4-BE49-F238E27FC236}">
                <a16:creationId xmlns:a16="http://schemas.microsoft.com/office/drawing/2014/main" id="{296A68D7-0EE5-5238-2D2B-A8B380E046F7}"/>
              </a:ext>
            </a:extLst>
          </p:cNvPr>
          <p:cNvSpPr>
            <a:spLocks noGrp="1"/>
          </p:cNvSpPr>
          <p:nvPr>
            <p:ph type="title" hasCustomPrompt="1"/>
          </p:nvPr>
        </p:nvSpPr>
        <p:spPr>
          <a:xfrm>
            <a:off x="1094534" y="1879220"/>
            <a:ext cx="4707605" cy="527544"/>
          </a:xfrm>
        </p:spPr>
        <p:txBody>
          <a:bodyPr lIns="45720" rIns="45720" anchor="t">
            <a:normAutofit/>
          </a:bodyPr>
          <a:lstStyle>
            <a:lvl1pPr>
              <a:defRPr sz="2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Header here</a:t>
            </a:r>
          </a:p>
        </p:txBody>
      </p:sp>
      <p:sp>
        <p:nvSpPr>
          <p:cNvPr id="13" name="Text Placeholder 3">
            <a:extLst>
              <a:ext uri="{FF2B5EF4-FFF2-40B4-BE49-F238E27FC236}">
                <a16:creationId xmlns:a16="http://schemas.microsoft.com/office/drawing/2014/main" id="{64EF7F01-EB1F-ACD2-EBF8-54B92A7ADD72}"/>
              </a:ext>
            </a:extLst>
          </p:cNvPr>
          <p:cNvSpPr>
            <a:spLocks noGrp="1"/>
          </p:cNvSpPr>
          <p:nvPr>
            <p:ph type="body" sz="half" idx="2" hasCustomPrompt="1"/>
          </p:nvPr>
        </p:nvSpPr>
        <p:spPr>
          <a:xfrm>
            <a:off x="1089768" y="2611665"/>
            <a:ext cx="4707605" cy="1361269"/>
          </a:xfrm>
        </p:spPr>
        <p:txBody>
          <a:bodyPr lIns="45720" rIns="45720">
            <a:normAutofit/>
          </a:bodyPr>
          <a:lstStyle>
            <a:lvl1pPr marL="0" indent="0">
              <a:lnSpc>
                <a:spcPct val="100000"/>
              </a:lnSpc>
              <a:spcBef>
                <a:spcPts val="0"/>
              </a:spcBef>
              <a:spcAft>
                <a:spcPts val="600"/>
              </a:spcAft>
              <a:buNone/>
              <a:defRPr sz="2600">
                <a:solidFill>
                  <a:srgbClr val="91939A"/>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Content here</a:t>
            </a:r>
          </a:p>
        </p:txBody>
      </p:sp>
      <p:pic>
        <p:nvPicPr>
          <p:cNvPr id="47" name="Left panel">
            <a:extLst>
              <a:ext uri="{FF2B5EF4-FFF2-40B4-BE49-F238E27FC236}">
                <a16:creationId xmlns:a16="http://schemas.microsoft.com/office/drawing/2014/main" id="{B4EC3AF8-C068-D5CF-A8BC-D9F26482FE6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446"/>
            <a:ext cx="736503" cy="6857098"/>
          </a:xfrm>
          <a:prstGeom prst="rect">
            <a:avLst/>
          </a:prstGeom>
        </p:spPr>
      </p:pic>
      <p:sp>
        <p:nvSpPr>
          <p:cNvPr id="79" name="Text Placeholder 78">
            <a:extLst>
              <a:ext uri="{FF2B5EF4-FFF2-40B4-BE49-F238E27FC236}">
                <a16:creationId xmlns:a16="http://schemas.microsoft.com/office/drawing/2014/main" id="{6677DB1F-0F8D-9516-909F-2B9BFAE8CA2A}"/>
              </a:ext>
            </a:extLst>
          </p:cNvPr>
          <p:cNvSpPr>
            <a:spLocks noGrp="1"/>
          </p:cNvSpPr>
          <p:nvPr>
            <p:ph type="body" sz="quarter" idx="14"/>
          </p:nvPr>
        </p:nvSpPr>
        <p:spPr>
          <a:xfrm>
            <a:off x="1114048" y="4109013"/>
            <a:ext cx="4706937" cy="1990162"/>
          </a:xfrm>
        </p:spPr>
        <p:txBody>
          <a:bodyPr lIns="45720" rIns="45720"/>
          <a:lstStyle>
            <a:lvl1pPr>
              <a:lnSpc>
                <a:spcPct val="100000"/>
              </a:lnSpc>
              <a:defRPr/>
            </a:lvl1pPr>
            <a:lvl2pPr marL="346075" indent="-231775">
              <a:tabLst/>
              <a:defRPr/>
            </a:lvl2pPr>
            <a:lvl3pPr marL="692150" indent="-231775">
              <a:tabLst/>
              <a:defRPr/>
            </a:lvl3pPr>
            <a:lvl4pPr marL="1038225" indent="-230188">
              <a:tabLst/>
              <a:defRPr/>
            </a:lvl4pPr>
            <a:lvl5pPr marL="1373188" indent="-277813">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 name="Left panel">
            <a:extLst>
              <a:ext uri="{FF2B5EF4-FFF2-40B4-BE49-F238E27FC236}">
                <a16:creationId xmlns:a16="http://schemas.microsoft.com/office/drawing/2014/main" id="{384D60EB-7432-1347-3739-D3F925ED118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446"/>
            <a:ext cx="736503" cy="6857098"/>
          </a:xfrm>
          <a:prstGeom prst="rect">
            <a:avLst/>
          </a:prstGeom>
        </p:spPr>
      </p:pic>
      <p:sp>
        <p:nvSpPr>
          <p:cNvPr id="10" name="Subheader Placeholder">
            <a:extLst>
              <a:ext uri="{FF2B5EF4-FFF2-40B4-BE49-F238E27FC236}">
                <a16:creationId xmlns:a16="http://schemas.microsoft.com/office/drawing/2014/main" id="{F726E59D-AA22-1A5D-C748-B9B974FF236A}"/>
              </a:ext>
            </a:extLst>
          </p:cNvPr>
          <p:cNvSpPr>
            <a:spLocks noGrp="1"/>
          </p:cNvSpPr>
          <p:nvPr>
            <p:ph type="body" sz="quarter" idx="13" hasCustomPrompt="1"/>
          </p:nvPr>
        </p:nvSpPr>
        <p:spPr>
          <a:xfrm>
            <a:off x="1101865" y="358538"/>
            <a:ext cx="3368535" cy="273050"/>
          </a:xfrm>
        </p:spPr>
        <p:txBody>
          <a:bodyPr vert="horz" lIns="45720" tIns="45720" rIns="45720" bIns="45720" rtlCol="0" anchor="t">
            <a:normAutofit/>
          </a:bodyPr>
          <a:lstStyle>
            <a:lvl1pPr>
              <a:defRPr lang="en-US" sz="900" cap="all" spc="100" baseline="0" dirty="0" smtClean="0">
                <a:solidFill>
                  <a:schemeClr val="tx2"/>
                </a:solidFill>
                <a:latin typeface="Avenir Next LT Pro Demi" panose="020B0504020202020204" pitchFamily="34" charset="77"/>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spTree>
    <p:extLst>
      <p:ext uri="{BB962C8B-B14F-4D97-AF65-F5344CB8AC3E}">
        <p14:creationId xmlns:p14="http://schemas.microsoft.com/office/powerpoint/2010/main" val="333787035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obj" preserve="1">
  <p:cSld name="Title and Content- The Bridge (Re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095138" y="837380"/>
            <a:ext cx="10734911" cy="820745"/>
          </a:xfrm>
        </p:spPr>
        <p:txBody>
          <a:bodyPr/>
          <a:lstStyle/>
          <a:p>
            <a:r>
              <a:rPr lang="en-US" dirty="0"/>
              <a:t>Header here</a:t>
            </a:r>
          </a:p>
        </p:txBody>
      </p:sp>
      <p:sp>
        <p:nvSpPr>
          <p:cNvPr id="3" name="Content Placeholder 2"/>
          <p:cNvSpPr>
            <a:spLocks noGrp="1"/>
          </p:cNvSpPr>
          <p:nvPr>
            <p:ph idx="1"/>
          </p:nvPr>
        </p:nvSpPr>
        <p:spPr>
          <a:xfrm>
            <a:off x="1095138" y="1674414"/>
            <a:ext cx="10734911" cy="4455921"/>
          </a:xfrm>
        </p:spPr>
        <p:txBody>
          <a:bodyPr/>
          <a:lstStyle>
            <a:lvl1pPr>
              <a:lnSpc>
                <a:spcPct val="100000"/>
              </a:lnSpc>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10548542" y="6357608"/>
            <a:ext cx="1338262" cy="274324"/>
          </a:xfrm>
          <a:prstGeom prst="rect">
            <a:avLst/>
          </a:prstGeom>
        </p:spPr>
        <p:txBody>
          <a:bodyPr/>
          <a:lstStyle/>
          <a:p>
            <a:fld id="{BBCD3FDE-9DDF-E548-9AD8-B88B3979DC2C}" type="datetime1">
              <a:rPr lang="en-US" smtClean="0"/>
              <a:t>4/22/2024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48CD00A-5CA3-1548-8144-742A1DB74925}" type="slidenum">
              <a:rPr lang="en-US" smtClean="0"/>
              <a:t>‹#›</a:t>
            </a:fld>
            <a:endParaRPr lang="en-US"/>
          </a:p>
        </p:txBody>
      </p:sp>
    </p:spTree>
    <p:extLst>
      <p:ext uri="{BB962C8B-B14F-4D97-AF65-F5344CB8AC3E}">
        <p14:creationId xmlns:p14="http://schemas.microsoft.com/office/powerpoint/2010/main" val="86035505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Content and Subheader - The Bridge (Re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095138" y="837380"/>
            <a:ext cx="10734911" cy="820745"/>
          </a:xfrm>
        </p:spPr>
        <p:txBody>
          <a:bodyPr/>
          <a:lstStyle/>
          <a:p>
            <a:r>
              <a:rPr lang="en-US" dirty="0"/>
              <a:t>Header here</a:t>
            </a:r>
          </a:p>
        </p:txBody>
      </p:sp>
      <p:sp>
        <p:nvSpPr>
          <p:cNvPr id="3" name="Content Placeholder 2"/>
          <p:cNvSpPr>
            <a:spLocks noGrp="1"/>
          </p:cNvSpPr>
          <p:nvPr>
            <p:ph idx="1"/>
          </p:nvPr>
        </p:nvSpPr>
        <p:spPr>
          <a:xfrm>
            <a:off x="1095138" y="1674414"/>
            <a:ext cx="10734911" cy="4455921"/>
          </a:xfrm>
        </p:spPr>
        <p:txBody>
          <a:bodyPr/>
          <a:lstStyle>
            <a:lvl1pPr>
              <a:lnSpc>
                <a:spcPct val="100000"/>
              </a:lnSpc>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10548542" y="6357608"/>
            <a:ext cx="1338262" cy="274324"/>
          </a:xfrm>
          <a:prstGeom prst="rect">
            <a:avLst/>
          </a:prstGeom>
        </p:spPr>
        <p:txBody>
          <a:bodyPr/>
          <a:lstStyle/>
          <a:p>
            <a:fld id="{BBCD3FDE-9DDF-E548-9AD8-B88B3979DC2C}" type="datetime1">
              <a:rPr lang="en-US" smtClean="0"/>
              <a:t>4/22/2024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48CD00A-5CA3-1548-8144-742A1DB74925}" type="slidenum">
              <a:rPr lang="en-US" smtClean="0"/>
              <a:t>‹#›</a:t>
            </a:fld>
            <a:endParaRPr lang="en-US"/>
          </a:p>
        </p:txBody>
      </p:sp>
      <p:sp>
        <p:nvSpPr>
          <p:cNvPr id="7" name="Subheader Placeholder">
            <a:extLst>
              <a:ext uri="{FF2B5EF4-FFF2-40B4-BE49-F238E27FC236}">
                <a16:creationId xmlns:a16="http://schemas.microsoft.com/office/drawing/2014/main" id="{A41313E9-3B06-DA12-3A18-B75EE72E520C}"/>
              </a:ext>
            </a:extLst>
          </p:cNvPr>
          <p:cNvSpPr>
            <a:spLocks noGrp="1"/>
          </p:cNvSpPr>
          <p:nvPr>
            <p:ph type="body" sz="quarter" idx="13" hasCustomPrompt="1"/>
          </p:nvPr>
        </p:nvSpPr>
        <p:spPr>
          <a:xfrm>
            <a:off x="1101865" y="358538"/>
            <a:ext cx="3368535" cy="273050"/>
          </a:xfrm>
        </p:spPr>
        <p:txBody>
          <a:bodyPr vert="horz" lIns="45720" tIns="45720" rIns="45720" bIns="45720" rtlCol="0" anchor="t">
            <a:normAutofit/>
          </a:bodyPr>
          <a:lstStyle>
            <a:lvl1pPr>
              <a:defRPr lang="en-US" sz="900" cap="all" spc="100" baseline="0" dirty="0" smtClean="0">
                <a:solidFill>
                  <a:schemeClr val="tx2"/>
                </a:solidFill>
                <a:latin typeface="+mj-lt"/>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spTree>
    <p:extLst>
      <p:ext uri="{BB962C8B-B14F-4D97-AF65-F5344CB8AC3E}">
        <p14:creationId xmlns:p14="http://schemas.microsoft.com/office/powerpoint/2010/main" val="145003865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woObj" preserve="1">
  <p:cSld name="Two Content - The Bridge (Re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088144" y="837380"/>
            <a:ext cx="10718601" cy="820745"/>
          </a:xfrm>
        </p:spPr>
        <p:txBody>
          <a:bodyPr/>
          <a:lstStyle/>
          <a:p>
            <a:r>
              <a:rPr lang="en-US" dirty="0"/>
              <a:t>Header here</a:t>
            </a:r>
          </a:p>
        </p:txBody>
      </p:sp>
      <p:sp>
        <p:nvSpPr>
          <p:cNvPr id="3" name="Content Placeholder 2"/>
          <p:cNvSpPr>
            <a:spLocks noGrp="1"/>
          </p:cNvSpPr>
          <p:nvPr>
            <p:ph sz="half" idx="1" hasCustomPrompt="1"/>
          </p:nvPr>
        </p:nvSpPr>
        <p:spPr>
          <a:xfrm>
            <a:off x="1099089" y="1671980"/>
            <a:ext cx="4783571" cy="4518838"/>
          </a:xfrm>
        </p:spPr>
        <p:txBody>
          <a:bodyPr/>
          <a:lstStyle>
            <a:lvl1pPr>
              <a:lnSpc>
                <a:spcPct val="100000"/>
              </a:lnSpc>
              <a:defRPr/>
            </a:lvl1pPr>
          </a:lstStyle>
          <a:p>
            <a:pPr lvl="0"/>
            <a:r>
              <a:rPr lang="en-US" dirty="0"/>
              <a:t>Content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hasCustomPrompt="1"/>
          </p:nvPr>
        </p:nvSpPr>
        <p:spPr>
          <a:xfrm>
            <a:off x="6386945" y="1671980"/>
            <a:ext cx="4875987" cy="4518838"/>
          </a:xfrm>
        </p:spPr>
        <p:txBody>
          <a:bodyPr/>
          <a:lstStyle>
            <a:lvl1pPr>
              <a:defRPr lang="en-US" sz="1600" b="0" i="0" kern="1200" baseline="0" dirty="0">
                <a:solidFill>
                  <a:schemeClr val="tx1">
                    <a:lumMod val="50000"/>
                    <a:lumOff val="50000"/>
                  </a:schemeClr>
                </a:solidFill>
                <a:latin typeface="+mn-lt"/>
                <a:ea typeface="+mn-ea"/>
                <a:cs typeface="+mn-cs"/>
              </a:defRPr>
            </a:lvl1pPr>
          </a:lstStyle>
          <a:p>
            <a:pPr marL="0" lvl="0" indent="0" algn="l" defTabSz="914400" rtl="0" eaLnBrk="1" latinLnBrk="0" hangingPunct="1">
              <a:lnSpc>
                <a:spcPct val="100000"/>
              </a:lnSpc>
              <a:spcBef>
                <a:spcPts val="0"/>
              </a:spcBef>
              <a:spcAft>
                <a:spcPts val="600"/>
              </a:spcAft>
              <a:buFont typeface="Arial" panose="020B0604020202020204" pitchFamily="34" charset="0"/>
              <a:buNone/>
            </a:pPr>
            <a:r>
              <a:rPr lang="en-US" dirty="0"/>
              <a:t>Content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a:xfrm>
            <a:off x="10548542" y="6357608"/>
            <a:ext cx="1338262" cy="274324"/>
          </a:xfrm>
          <a:prstGeom prst="rect">
            <a:avLst/>
          </a:prstGeom>
        </p:spPr>
        <p:txBody>
          <a:bodyPr/>
          <a:lstStyle/>
          <a:p>
            <a:fld id="{F34E0776-A88C-704E-A85A-50BD3E3CE20D}" type="datetime1">
              <a:rPr lang="en-US" smtClean="0"/>
              <a:t>4/22/2024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48CD00A-5CA3-1548-8144-742A1DB74925}" type="slidenum">
              <a:rPr lang="en-US" smtClean="0"/>
              <a:t>‹#›</a:t>
            </a:fld>
            <a:endParaRPr lang="en-US"/>
          </a:p>
        </p:txBody>
      </p:sp>
    </p:spTree>
    <p:extLst>
      <p:ext uri="{BB962C8B-B14F-4D97-AF65-F5344CB8AC3E}">
        <p14:creationId xmlns:p14="http://schemas.microsoft.com/office/powerpoint/2010/main" val="184214947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omparison - The Bridge (Red)">
    <p:spTree>
      <p:nvGrpSpPr>
        <p:cNvPr id="1" name=""/>
        <p:cNvGrpSpPr/>
        <p:nvPr/>
      </p:nvGrpSpPr>
      <p:grpSpPr>
        <a:xfrm>
          <a:off x="0" y="0"/>
          <a:ext cx="0" cy="0"/>
          <a:chOff x="0" y="0"/>
          <a:chExt cx="0" cy="0"/>
        </a:xfrm>
      </p:grpSpPr>
      <p:sp>
        <p:nvSpPr>
          <p:cNvPr id="7" name="Date Placeholder 6"/>
          <p:cNvSpPr>
            <a:spLocks noGrp="1"/>
          </p:cNvSpPr>
          <p:nvPr>
            <p:ph type="dt" sz="half" idx="10"/>
          </p:nvPr>
        </p:nvSpPr>
        <p:spPr>
          <a:xfrm>
            <a:off x="10548542" y="6357608"/>
            <a:ext cx="1338262" cy="274324"/>
          </a:xfrm>
          <a:prstGeom prst="rect">
            <a:avLst/>
          </a:prstGeom>
        </p:spPr>
        <p:txBody>
          <a:bodyPr/>
          <a:lstStyle/>
          <a:p>
            <a:fld id="{5D1BEFC8-B564-F444-B1EB-C53ACAAFD40B}" type="datetime1">
              <a:rPr lang="en-US" smtClean="0"/>
              <a:t>4/22/2024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48CD00A-5CA3-1548-8144-742A1DB74925}" type="slidenum">
              <a:rPr lang="en-US" smtClean="0"/>
              <a:t>‹#›</a:t>
            </a:fld>
            <a:endParaRPr lang="en-US"/>
          </a:p>
        </p:txBody>
      </p:sp>
      <p:sp>
        <p:nvSpPr>
          <p:cNvPr id="10" name="Title 1">
            <a:extLst>
              <a:ext uri="{FF2B5EF4-FFF2-40B4-BE49-F238E27FC236}">
                <a16:creationId xmlns:a16="http://schemas.microsoft.com/office/drawing/2014/main" id="{8EC637E4-0E08-98BC-452C-9C174DB862F8}"/>
              </a:ext>
            </a:extLst>
          </p:cNvPr>
          <p:cNvSpPr>
            <a:spLocks noGrp="1"/>
          </p:cNvSpPr>
          <p:nvPr>
            <p:ph type="title" hasCustomPrompt="1"/>
          </p:nvPr>
        </p:nvSpPr>
        <p:spPr>
          <a:xfrm>
            <a:off x="1096755" y="837380"/>
            <a:ext cx="10876802" cy="820745"/>
          </a:xfrm>
        </p:spPr>
        <p:txBody>
          <a:bodyPr/>
          <a:lstStyle/>
          <a:p>
            <a:r>
              <a:rPr lang="en-US" dirty="0"/>
              <a:t>Header here</a:t>
            </a:r>
          </a:p>
        </p:txBody>
      </p:sp>
      <p:sp>
        <p:nvSpPr>
          <p:cNvPr id="13" name="Content Placeholder 2">
            <a:extLst>
              <a:ext uri="{FF2B5EF4-FFF2-40B4-BE49-F238E27FC236}">
                <a16:creationId xmlns:a16="http://schemas.microsoft.com/office/drawing/2014/main" id="{6B5B485C-18B9-3FAC-E266-D6F53139B567}"/>
              </a:ext>
            </a:extLst>
          </p:cNvPr>
          <p:cNvSpPr>
            <a:spLocks noGrp="1"/>
          </p:cNvSpPr>
          <p:nvPr>
            <p:ph sz="half" idx="13" hasCustomPrompt="1"/>
          </p:nvPr>
        </p:nvSpPr>
        <p:spPr>
          <a:xfrm>
            <a:off x="1096753" y="2119745"/>
            <a:ext cx="4695440" cy="4098783"/>
          </a:xfrm>
        </p:spPr>
        <p:txBody>
          <a:bodyPr/>
          <a:lstStyle>
            <a:lvl1pPr>
              <a:defRPr lang="en-US" sz="1600" b="0" i="0" kern="1200" baseline="0" dirty="0">
                <a:solidFill>
                  <a:schemeClr val="tx1">
                    <a:lumMod val="50000"/>
                    <a:lumOff val="50000"/>
                  </a:schemeClr>
                </a:solidFill>
                <a:latin typeface="+mn-lt"/>
                <a:ea typeface="+mn-ea"/>
                <a:cs typeface="+mn-cs"/>
              </a:defRPr>
            </a:lvl1pPr>
          </a:lstStyle>
          <a:p>
            <a:pPr marL="0" lvl="0" indent="0" algn="l" defTabSz="914400" rtl="0" eaLnBrk="1" latinLnBrk="0" hangingPunct="1">
              <a:lnSpc>
                <a:spcPct val="100000"/>
              </a:lnSpc>
              <a:spcBef>
                <a:spcPts val="0"/>
              </a:spcBef>
              <a:spcAft>
                <a:spcPts val="600"/>
              </a:spcAft>
              <a:buFont typeface="Arial" panose="020B0604020202020204" pitchFamily="34" charset="0"/>
              <a:buNone/>
            </a:pPr>
            <a:r>
              <a:rPr lang="en-US" dirty="0"/>
              <a:t>Content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2">
            <a:extLst>
              <a:ext uri="{FF2B5EF4-FFF2-40B4-BE49-F238E27FC236}">
                <a16:creationId xmlns:a16="http://schemas.microsoft.com/office/drawing/2014/main" id="{AF90D05A-6076-B32B-C4DE-E1FD2A7FE4EF}"/>
              </a:ext>
            </a:extLst>
          </p:cNvPr>
          <p:cNvSpPr>
            <a:spLocks noGrp="1"/>
          </p:cNvSpPr>
          <p:nvPr>
            <p:ph sz="half" idx="14" hasCustomPrompt="1"/>
          </p:nvPr>
        </p:nvSpPr>
        <p:spPr>
          <a:xfrm>
            <a:off x="1096753" y="1653310"/>
            <a:ext cx="4695440" cy="350784"/>
          </a:xfrm>
        </p:spPr>
        <p:txBody>
          <a:bodyPr>
            <a:noAutofit/>
          </a:bodyPr>
          <a:lstStyle>
            <a:lvl1pPr>
              <a:defRPr sz="1800" b="1" i="0">
                <a:solidFill>
                  <a:schemeClr val="tx2"/>
                </a:solidFill>
                <a:latin typeface="+mj-lt"/>
              </a:defRPr>
            </a:lvl1pPr>
            <a:lvl2pPr>
              <a:defRPr b="1" i="0">
                <a:latin typeface="Avenir Next LT Pro Demi" panose="020B0504020202020204" pitchFamily="34" charset="77"/>
              </a:defRPr>
            </a:lvl2pPr>
            <a:lvl3pPr>
              <a:defRPr b="1" i="0">
                <a:latin typeface="Avenir Next LT Pro Demi" panose="020B0504020202020204" pitchFamily="34" charset="77"/>
              </a:defRPr>
            </a:lvl3pPr>
            <a:lvl4pPr>
              <a:defRPr b="1" i="0">
                <a:latin typeface="Avenir Next LT Pro Demi" panose="020B0504020202020204" pitchFamily="34" charset="77"/>
              </a:defRPr>
            </a:lvl4pPr>
            <a:lvl5pPr>
              <a:defRPr b="1" i="0">
                <a:latin typeface="Avenir Next LT Pro Demi" panose="020B0504020202020204" pitchFamily="34" charset="77"/>
              </a:defRPr>
            </a:lvl5pPr>
          </a:lstStyle>
          <a:p>
            <a:pPr lvl="0"/>
            <a:r>
              <a:rPr lang="en-US" dirty="0" err="1"/>
              <a:t>Subheader</a:t>
            </a:r>
            <a:r>
              <a:rPr lang="en-US" dirty="0"/>
              <a:t> here</a:t>
            </a:r>
          </a:p>
        </p:txBody>
      </p:sp>
      <p:sp>
        <p:nvSpPr>
          <p:cNvPr id="16" name="Content Placeholder 3">
            <a:extLst>
              <a:ext uri="{FF2B5EF4-FFF2-40B4-BE49-F238E27FC236}">
                <a16:creationId xmlns:a16="http://schemas.microsoft.com/office/drawing/2014/main" id="{690044CC-5976-617C-222E-B92316D2F24A}"/>
              </a:ext>
            </a:extLst>
          </p:cNvPr>
          <p:cNvSpPr>
            <a:spLocks noGrp="1"/>
          </p:cNvSpPr>
          <p:nvPr>
            <p:ph sz="half" idx="15" hasCustomPrompt="1"/>
          </p:nvPr>
        </p:nvSpPr>
        <p:spPr>
          <a:xfrm>
            <a:off x="6456396" y="1653310"/>
            <a:ext cx="4623970" cy="350784"/>
          </a:xfrm>
        </p:spPr>
        <p:txBody>
          <a:bodyPr>
            <a:noAutofit/>
          </a:bodyPr>
          <a:lstStyle>
            <a:lvl1pPr>
              <a:defRPr sz="1800" b="1" i="0">
                <a:solidFill>
                  <a:schemeClr val="tx2"/>
                </a:solidFill>
                <a:latin typeface="+mj-lt"/>
              </a:defRPr>
            </a:lvl1pPr>
            <a:lvl2pPr>
              <a:defRPr b="1" i="0">
                <a:latin typeface="Avenir Next LT Pro Demi" panose="020B0504020202020204" pitchFamily="34" charset="77"/>
              </a:defRPr>
            </a:lvl2pPr>
            <a:lvl3pPr>
              <a:defRPr b="1" i="0">
                <a:latin typeface="Avenir Next LT Pro Demi" panose="020B0504020202020204" pitchFamily="34" charset="77"/>
              </a:defRPr>
            </a:lvl3pPr>
            <a:lvl4pPr>
              <a:defRPr b="1" i="0">
                <a:latin typeface="Avenir Next LT Pro Demi" panose="020B0504020202020204" pitchFamily="34" charset="77"/>
              </a:defRPr>
            </a:lvl4pPr>
            <a:lvl5pPr>
              <a:defRPr b="1" i="0">
                <a:latin typeface="Avenir Next LT Pro Demi" panose="020B0504020202020204" pitchFamily="34" charset="77"/>
              </a:defRPr>
            </a:lvl5pPr>
          </a:lstStyle>
          <a:p>
            <a:pPr lvl="0"/>
            <a:r>
              <a:rPr lang="en-US" dirty="0" err="1"/>
              <a:t>Subheader</a:t>
            </a:r>
            <a:r>
              <a:rPr lang="en-US" dirty="0"/>
              <a:t> here</a:t>
            </a:r>
          </a:p>
        </p:txBody>
      </p:sp>
      <p:sp>
        <p:nvSpPr>
          <p:cNvPr id="2" name="Content Placeholder 2">
            <a:extLst>
              <a:ext uri="{FF2B5EF4-FFF2-40B4-BE49-F238E27FC236}">
                <a16:creationId xmlns:a16="http://schemas.microsoft.com/office/drawing/2014/main" id="{ABF7DA20-F81D-2B77-80A3-E2E274FB0FFC}"/>
              </a:ext>
            </a:extLst>
          </p:cNvPr>
          <p:cNvSpPr>
            <a:spLocks noGrp="1"/>
          </p:cNvSpPr>
          <p:nvPr>
            <p:ph sz="half" idx="16" hasCustomPrompt="1"/>
          </p:nvPr>
        </p:nvSpPr>
        <p:spPr>
          <a:xfrm>
            <a:off x="6451073" y="2119745"/>
            <a:ext cx="4695440" cy="4098783"/>
          </a:xfrm>
        </p:spPr>
        <p:txBody>
          <a:bodyPr/>
          <a:lstStyle>
            <a:lvl1pPr>
              <a:defRPr lang="en-US" sz="1600" b="0" i="0" kern="1200" baseline="0" dirty="0">
                <a:solidFill>
                  <a:schemeClr val="tx1">
                    <a:lumMod val="50000"/>
                    <a:lumOff val="50000"/>
                  </a:schemeClr>
                </a:solidFill>
                <a:latin typeface="+mn-lt"/>
                <a:ea typeface="+mn-ea"/>
                <a:cs typeface="+mn-cs"/>
              </a:defRPr>
            </a:lvl1pPr>
          </a:lstStyle>
          <a:p>
            <a:pPr marL="0" lvl="0" indent="0" algn="l" defTabSz="914400" rtl="0" eaLnBrk="1" latinLnBrk="0" hangingPunct="1">
              <a:lnSpc>
                <a:spcPct val="100000"/>
              </a:lnSpc>
              <a:spcBef>
                <a:spcPts val="0"/>
              </a:spcBef>
              <a:spcAft>
                <a:spcPts val="600"/>
              </a:spcAft>
              <a:buFont typeface="Arial" panose="020B0604020202020204" pitchFamily="34" charset="0"/>
              <a:buNone/>
            </a:pPr>
            <a:r>
              <a:rPr lang="en-US" dirty="0"/>
              <a:t>Content here</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7709564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itleOnly" preserve="1">
  <p:cSld name="Title Only - The Bridge (Re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096567" y="837380"/>
            <a:ext cx="10718601" cy="820745"/>
          </a:xfrm>
        </p:spPr>
        <p:txBody>
          <a:bodyPr/>
          <a:lstStyle/>
          <a:p>
            <a:r>
              <a:rPr lang="en-US" dirty="0"/>
              <a:t>Header here</a:t>
            </a:r>
          </a:p>
        </p:txBody>
      </p:sp>
      <p:sp>
        <p:nvSpPr>
          <p:cNvPr id="3" name="Date Placeholder 2"/>
          <p:cNvSpPr>
            <a:spLocks noGrp="1"/>
          </p:cNvSpPr>
          <p:nvPr>
            <p:ph type="dt" sz="half" idx="10"/>
          </p:nvPr>
        </p:nvSpPr>
        <p:spPr>
          <a:xfrm>
            <a:off x="10548542" y="6357608"/>
            <a:ext cx="1338262" cy="274324"/>
          </a:xfrm>
          <a:prstGeom prst="rect">
            <a:avLst/>
          </a:prstGeom>
        </p:spPr>
        <p:txBody>
          <a:bodyPr/>
          <a:lstStyle/>
          <a:p>
            <a:fld id="{83B28A84-EA6F-574A-9B29-954A7DB8EEB4}" type="datetime1">
              <a:rPr lang="en-US" smtClean="0"/>
              <a:t>4/22/2024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48CD00A-5CA3-1548-8144-742A1DB74925}" type="slidenum">
              <a:rPr lang="en-US" smtClean="0"/>
              <a:t>‹#›</a:t>
            </a:fld>
            <a:endParaRPr lang="en-US"/>
          </a:p>
        </p:txBody>
      </p:sp>
    </p:spTree>
    <p:extLst>
      <p:ext uri="{BB962C8B-B14F-4D97-AF65-F5344CB8AC3E}">
        <p14:creationId xmlns:p14="http://schemas.microsoft.com/office/powerpoint/2010/main" val="8204535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46CE7D5-CF57-46EF-B807-FDD0502418D4}" type="datetimeFigureOut">
              <a:rPr lang="en-US" smtClean="0"/>
              <a:t>4/22/2024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Content with Caption - The Bridge (Red)">
    <p:spTree>
      <p:nvGrpSpPr>
        <p:cNvPr id="1" name=""/>
        <p:cNvGrpSpPr/>
        <p:nvPr/>
      </p:nvGrpSpPr>
      <p:grpSpPr>
        <a:xfrm>
          <a:off x="0" y="0"/>
          <a:ext cx="0" cy="0"/>
          <a:chOff x="0" y="0"/>
          <a:chExt cx="0" cy="0"/>
        </a:xfrm>
      </p:grpSpPr>
      <p:sp>
        <p:nvSpPr>
          <p:cNvPr id="5" name="Date Placeholder 4"/>
          <p:cNvSpPr>
            <a:spLocks noGrp="1"/>
          </p:cNvSpPr>
          <p:nvPr>
            <p:ph type="dt" sz="half" idx="10"/>
          </p:nvPr>
        </p:nvSpPr>
        <p:spPr>
          <a:xfrm>
            <a:off x="10548542" y="6357608"/>
            <a:ext cx="1338262" cy="274324"/>
          </a:xfrm>
          <a:prstGeom prst="rect">
            <a:avLst/>
          </a:prstGeom>
        </p:spPr>
        <p:txBody>
          <a:bodyPr/>
          <a:lstStyle/>
          <a:p>
            <a:fld id="{81831A59-AA4E-A64B-87B5-58B58C0190C0}" type="datetime1">
              <a:rPr lang="en-US" smtClean="0"/>
              <a:t>4/22/2024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48CD00A-5CA3-1548-8144-742A1DB74925}" type="slidenum">
              <a:rPr lang="en-US" smtClean="0"/>
              <a:t>‹#›</a:t>
            </a:fld>
            <a:endParaRPr lang="en-US"/>
          </a:p>
        </p:txBody>
      </p:sp>
      <p:sp>
        <p:nvSpPr>
          <p:cNvPr id="11" name="Content Placeholder 3">
            <a:extLst>
              <a:ext uri="{FF2B5EF4-FFF2-40B4-BE49-F238E27FC236}">
                <a16:creationId xmlns:a16="http://schemas.microsoft.com/office/drawing/2014/main" id="{E334EE21-BD39-0876-74ED-7A22C54967EC}"/>
              </a:ext>
            </a:extLst>
          </p:cNvPr>
          <p:cNvSpPr>
            <a:spLocks noGrp="1"/>
          </p:cNvSpPr>
          <p:nvPr>
            <p:ph sz="half" idx="13" hasCustomPrompt="1"/>
          </p:nvPr>
        </p:nvSpPr>
        <p:spPr>
          <a:xfrm>
            <a:off x="6386945" y="925499"/>
            <a:ext cx="4875987" cy="4923611"/>
          </a:xfrm>
        </p:spPr>
        <p:txBody>
          <a:bodyPr/>
          <a:lstStyle/>
          <a:p>
            <a:pPr lvl="0"/>
            <a:r>
              <a:rPr lang="en-US" dirty="0"/>
              <a:t>Content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itle 1">
            <a:extLst>
              <a:ext uri="{FF2B5EF4-FFF2-40B4-BE49-F238E27FC236}">
                <a16:creationId xmlns:a16="http://schemas.microsoft.com/office/drawing/2014/main" id="{5B01C8BC-7E5E-FECB-1CA8-704CCF4E90A8}"/>
              </a:ext>
            </a:extLst>
          </p:cNvPr>
          <p:cNvSpPr>
            <a:spLocks noGrp="1"/>
          </p:cNvSpPr>
          <p:nvPr>
            <p:ph type="title" hasCustomPrompt="1"/>
          </p:nvPr>
        </p:nvSpPr>
        <p:spPr>
          <a:xfrm>
            <a:off x="1087823" y="874700"/>
            <a:ext cx="4201528" cy="1454727"/>
          </a:xfrm>
        </p:spPr>
        <p:txBody>
          <a:bodyPr lIns="45720" rIns="45720" anchor="b">
            <a:normAutofit/>
          </a:bodyPr>
          <a:lstStyle>
            <a:lvl1pPr>
              <a:defRPr sz="2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Header here</a:t>
            </a:r>
          </a:p>
        </p:txBody>
      </p:sp>
      <p:sp>
        <p:nvSpPr>
          <p:cNvPr id="8" name="Text Placeholder 3">
            <a:extLst>
              <a:ext uri="{FF2B5EF4-FFF2-40B4-BE49-F238E27FC236}">
                <a16:creationId xmlns:a16="http://schemas.microsoft.com/office/drawing/2014/main" id="{C28C3CA4-0D82-3359-E438-E22335917EA9}"/>
              </a:ext>
            </a:extLst>
          </p:cNvPr>
          <p:cNvSpPr>
            <a:spLocks noGrp="1"/>
          </p:cNvSpPr>
          <p:nvPr>
            <p:ph type="body" sz="half" idx="2" hasCustomPrompt="1"/>
          </p:nvPr>
        </p:nvSpPr>
        <p:spPr>
          <a:xfrm>
            <a:off x="1097983" y="2628072"/>
            <a:ext cx="4201528" cy="3221038"/>
          </a:xfrm>
        </p:spPr>
        <p:txBody>
          <a:bodyPr lIns="45720" rIns="45720">
            <a:normAutofit/>
          </a:bodyPr>
          <a:lstStyle>
            <a:lvl1pPr marL="0" indent="0">
              <a:lnSpc>
                <a:spcPct val="100000"/>
              </a:lnSpc>
              <a:spcBef>
                <a:spcPts val="0"/>
              </a:spcBef>
              <a:spcAft>
                <a:spcPts val="600"/>
              </a:spcAft>
              <a:buNone/>
              <a:defRPr lang="en-US" sz="1600" b="0" i="0" kern="1200" baseline="0" dirty="0">
                <a:solidFill>
                  <a:schemeClr val="tx1">
                    <a:lumMod val="50000"/>
                    <a:lumOff val="50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0"/>
              </a:spcBef>
              <a:spcAft>
                <a:spcPts val="600"/>
              </a:spcAft>
              <a:buFont typeface="Arial" panose="020B0604020202020204" pitchFamily="34" charset="0"/>
              <a:buNone/>
            </a:pPr>
            <a:r>
              <a:rPr lang="en-US" dirty="0"/>
              <a:t>Content here.</a:t>
            </a:r>
          </a:p>
        </p:txBody>
      </p:sp>
    </p:spTree>
    <p:extLst>
      <p:ext uri="{BB962C8B-B14F-4D97-AF65-F5344CB8AC3E}">
        <p14:creationId xmlns:p14="http://schemas.microsoft.com/office/powerpoint/2010/main" val="202774340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 preserve="1">
  <p:cSld name="Title Slide White - The Bridge (Red)">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110601" y="1122363"/>
            <a:ext cx="10883681" cy="2387600"/>
          </a:xfrm>
        </p:spPr>
        <p:txBody>
          <a:bodyPr anchor="b"/>
          <a:lstStyle>
            <a:lvl1pPr algn="l">
              <a:defRPr sz="6000"/>
            </a:lvl1pPr>
          </a:lstStyle>
          <a:p>
            <a:r>
              <a:rPr lang="en-US" dirty="0"/>
              <a:t>Section Title</a:t>
            </a:r>
          </a:p>
        </p:txBody>
      </p:sp>
      <p:sp>
        <p:nvSpPr>
          <p:cNvPr id="3" name="Subtitle 2"/>
          <p:cNvSpPr>
            <a:spLocks noGrp="1"/>
          </p:cNvSpPr>
          <p:nvPr>
            <p:ph type="subTitle" idx="1" hasCustomPrompt="1"/>
          </p:nvPr>
        </p:nvSpPr>
        <p:spPr>
          <a:xfrm>
            <a:off x="1110601" y="3602038"/>
            <a:ext cx="10883681" cy="1330325"/>
          </a:xfrm>
        </p:spPr>
        <p:txBody>
          <a:bodyPr/>
          <a:lstStyle>
            <a:lvl1pPr marL="0" indent="0" algn="l">
              <a:buNone/>
              <a:defRPr sz="2400">
                <a:solidFill>
                  <a:schemeClr val="tx1">
                    <a:lumMod val="50000"/>
                    <a:lumOff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Section Subtitle</a:t>
            </a:r>
          </a:p>
        </p:txBody>
      </p:sp>
      <p:sp>
        <p:nvSpPr>
          <p:cNvPr id="4" name="Date Placeholder 3"/>
          <p:cNvSpPr>
            <a:spLocks noGrp="1"/>
          </p:cNvSpPr>
          <p:nvPr>
            <p:ph type="dt" sz="half" idx="10"/>
          </p:nvPr>
        </p:nvSpPr>
        <p:spPr>
          <a:xfrm>
            <a:off x="10548542" y="6357608"/>
            <a:ext cx="1338262" cy="274324"/>
          </a:xfrm>
          <a:prstGeom prst="rect">
            <a:avLst/>
          </a:prstGeom>
        </p:spPr>
        <p:txBody>
          <a:bodyPr vert="horz" lIns="45720" tIns="45720" rIns="45720" bIns="45720" rtlCol="0" anchor="ctr"/>
          <a:lstStyle>
            <a:lvl1pPr>
              <a:defRPr lang="en-US" smtClean="0"/>
            </a:lvl1pPr>
          </a:lstStyle>
          <a:p>
            <a:fld id="{2AB966CA-E299-2D46-8A42-FE09B404A29F}" type="datetime1">
              <a:rPr lang="en-US" smtClean="0"/>
              <a:pPr/>
              <a:t>4/22/2024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48CD00A-5CA3-1548-8144-742A1DB74925}" type="slidenum">
              <a:rPr lang="en-US" smtClean="0"/>
              <a:t>‹#›</a:t>
            </a:fld>
            <a:endParaRPr lang="en-US"/>
          </a:p>
        </p:txBody>
      </p:sp>
    </p:spTree>
    <p:extLst>
      <p:ext uri="{BB962C8B-B14F-4D97-AF65-F5344CB8AC3E}">
        <p14:creationId xmlns:p14="http://schemas.microsoft.com/office/powerpoint/2010/main" val="1485765780"/>
      </p:ext>
    </p:extLst>
  </p:cSld>
  <p:clrMapOvr>
    <a:masterClrMapping/>
  </p:clrMapOvr>
  <p:extLst>
    <p:ext uri="{DCECCB84-F9BA-43D5-87BE-67443E8EF086}">
      <p15:sldGuideLst xmlns:p15="http://schemas.microsoft.com/office/powerpoint/2012/main">
        <p15:guide id="3" orient="horz" pos="2160" userDrawn="1">
          <p15:clr>
            <a:srgbClr val="FBAE40"/>
          </p15:clr>
        </p15:guide>
        <p15:guide id="4" pos="3840" userDrawn="1">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type="secHead" preserve="1">
  <p:cSld name="Section Header White - The Bridge (Re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117131" y="1709738"/>
            <a:ext cx="10883682" cy="2852737"/>
          </a:xfrm>
        </p:spPr>
        <p:txBody>
          <a:bodyPr anchor="b"/>
          <a:lstStyle>
            <a:lvl1pPr>
              <a:defRPr sz="6000"/>
            </a:lvl1pPr>
          </a:lstStyle>
          <a:p>
            <a:r>
              <a:rPr lang="en-US" dirty="0"/>
              <a:t>Section Title</a:t>
            </a:r>
          </a:p>
        </p:txBody>
      </p:sp>
      <p:sp>
        <p:nvSpPr>
          <p:cNvPr id="3" name="Text Placeholder 2"/>
          <p:cNvSpPr>
            <a:spLocks noGrp="1"/>
          </p:cNvSpPr>
          <p:nvPr>
            <p:ph type="body" idx="1" hasCustomPrompt="1"/>
          </p:nvPr>
        </p:nvSpPr>
        <p:spPr>
          <a:xfrm>
            <a:off x="1117131" y="4589463"/>
            <a:ext cx="10883682"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Subtitle</a:t>
            </a:r>
          </a:p>
        </p:txBody>
      </p:sp>
      <p:sp>
        <p:nvSpPr>
          <p:cNvPr id="4" name="Date Placeholder 3"/>
          <p:cNvSpPr>
            <a:spLocks noGrp="1"/>
          </p:cNvSpPr>
          <p:nvPr>
            <p:ph type="dt" sz="half" idx="10"/>
          </p:nvPr>
        </p:nvSpPr>
        <p:spPr>
          <a:xfrm>
            <a:off x="10548542" y="6357608"/>
            <a:ext cx="1338262" cy="274324"/>
          </a:xfrm>
          <a:prstGeom prst="rect">
            <a:avLst/>
          </a:prstGeom>
        </p:spPr>
        <p:txBody>
          <a:bodyPr/>
          <a:lstStyle/>
          <a:p>
            <a:fld id="{C3C3528F-862A-DD43-8330-DD481E65C5A5}" type="datetime1">
              <a:rPr lang="en-US" smtClean="0"/>
              <a:t>4/22/2024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48CD00A-5CA3-1548-8144-742A1DB74925}" type="slidenum">
              <a:rPr lang="en-US" smtClean="0"/>
              <a:t>‹#›</a:t>
            </a:fld>
            <a:endParaRPr lang="en-US"/>
          </a:p>
        </p:txBody>
      </p:sp>
    </p:spTree>
    <p:extLst>
      <p:ext uri="{BB962C8B-B14F-4D97-AF65-F5344CB8AC3E}">
        <p14:creationId xmlns:p14="http://schemas.microsoft.com/office/powerpoint/2010/main" val="2476332323"/>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hree-Column Slide - The Bridge (Red)">
    <p:spTree>
      <p:nvGrpSpPr>
        <p:cNvPr id="1" name=""/>
        <p:cNvGrpSpPr/>
        <p:nvPr/>
      </p:nvGrpSpPr>
      <p:grpSpPr>
        <a:xfrm>
          <a:off x="0" y="0"/>
          <a:ext cx="0" cy="0"/>
          <a:chOff x="0" y="0"/>
          <a:chExt cx="0" cy="0"/>
        </a:xfrm>
      </p:grpSpPr>
      <p:sp>
        <p:nvSpPr>
          <p:cNvPr id="5" name="Date Placeholder 4"/>
          <p:cNvSpPr>
            <a:spLocks noGrp="1"/>
          </p:cNvSpPr>
          <p:nvPr>
            <p:ph type="dt" sz="half" idx="10"/>
          </p:nvPr>
        </p:nvSpPr>
        <p:spPr>
          <a:xfrm>
            <a:off x="10548542" y="6357608"/>
            <a:ext cx="1338262" cy="274324"/>
          </a:xfrm>
          <a:prstGeom prst="rect">
            <a:avLst/>
          </a:prstGeom>
        </p:spPr>
        <p:txBody>
          <a:bodyPr/>
          <a:lstStyle/>
          <a:p>
            <a:fld id="{435CB90A-80BD-0F47-8486-5FA0E3DA5592}" type="datetime1">
              <a:rPr lang="en-US" smtClean="0"/>
              <a:t>4/22/2024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48CD00A-5CA3-1548-8144-742A1DB74925}" type="slidenum">
              <a:rPr lang="en-US" smtClean="0"/>
              <a:t>‹#›</a:t>
            </a:fld>
            <a:endParaRPr lang="en-US"/>
          </a:p>
        </p:txBody>
      </p:sp>
      <p:sp>
        <p:nvSpPr>
          <p:cNvPr id="12" name="Title 1">
            <a:extLst>
              <a:ext uri="{FF2B5EF4-FFF2-40B4-BE49-F238E27FC236}">
                <a16:creationId xmlns:a16="http://schemas.microsoft.com/office/drawing/2014/main" id="{296A68D7-0EE5-5238-2D2B-A8B380E046F7}"/>
              </a:ext>
            </a:extLst>
          </p:cNvPr>
          <p:cNvSpPr>
            <a:spLocks noGrp="1"/>
          </p:cNvSpPr>
          <p:nvPr>
            <p:ph type="title" hasCustomPrompt="1"/>
          </p:nvPr>
        </p:nvSpPr>
        <p:spPr>
          <a:xfrm>
            <a:off x="1096162" y="841009"/>
            <a:ext cx="2479553" cy="1140531"/>
          </a:xfrm>
        </p:spPr>
        <p:txBody>
          <a:bodyPr anchor="t">
            <a:normAutofit/>
          </a:bodyPr>
          <a:lstStyle>
            <a:lvl1pPr>
              <a:defRPr sz="2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Header here</a:t>
            </a:r>
          </a:p>
        </p:txBody>
      </p:sp>
      <p:sp>
        <p:nvSpPr>
          <p:cNvPr id="13" name="Text Placeholder 3">
            <a:extLst>
              <a:ext uri="{FF2B5EF4-FFF2-40B4-BE49-F238E27FC236}">
                <a16:creationId xmlns:a16="http://schemas.microsoft.com/office/drawing/2014/main" id="{64EF7F01-EB1F-ACD2-EBF8-54B92A7ADD72}"/>
              </a:ext>
            </a:extLst>
          </p:cNvPr>
          <p:cNvSpPr>
            <a:spLocks noGrp="1"/>
          </p:cNvSpPr>
          <p:nvPr>
            <p:ph type="body" sz="half" idx="2" hasCustomPrompt="1"/>
          </p:nvPr>
        </p:nvSpPr>
        <p:spPr>
          <a:xfrm>
            <a:off x="3814717" y="921001"/>
            <a:ext cx="4201528" cy="1060540"/>
          </a:xfrm>
        </p:spPr>
        <p:txBody>
          <a:bodyPr/>
          <a:lstStyle>
            <a:lvl1pPr marL="0" indent="0">
              <a:lnSpc>
                <a:spcPct val="100000"/>
              </a:lnSpc>
              <a:spcBef>
                <a:spcPts val="0"/>
              </a:spcBef>
              <a:spcAft>
                <a:spcPts val="6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Content here</a:t>
            </a:r>
          </a:p>
        </p:txBody>
      </p:sp>
      <p:sp>
        <p:nvSpPr>
          <p:cNvPr id="39" name="Text Placeholder 39">
            <a:extLst>
              <a:ext uri="{FF2B5EF4-FFF2-40B4-BE49-F238E27FC236}">
                <a16:creationId xmlns:a16="http://schemas.microsoft.com/office/drawing/2014/main" id="{0D296BD0-8AFB-0447-EE7C-94DC67629D82}"/>
              </a:ext>
            </a:extLst>
          </p:cNvPr>
          <p:cNvSpPr>
            <a:spLocks noGrp="1"/>
          </p:cNvSpPr>
          <p:nvPr>
            <p:ph type="body" sz="quarter" idx="14"/>
          </p:nvPr>
        </p:nvSpPr>
        <p:spPr>
          <a:xfrm>
            <a:off x="1111152" y="3599726"/>
            <a:ext cx="3468421" cy="2511707"/>
          </a:xfrm>
        </p:spPr>
        <p:txBody>
          <a:bodyPr>
            <a:norm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lang="en-US" sz="1200" b="0" i="0" kern="1200" baseline="0" dirty="0">
                <a:solidFill>
                  <a:schemeClr val="tx1">
                    <a:lumMod val="50000"/>
                    <a:lumOff val="50000"/>
                  </a:schemeClr>
                </a:solidFill>
                <a:latin typeface="+mn-lt"/>
                <a:ea typeface="+mn-ea"/>
                <a:cs typeface="+mn-cs"/>
              </a:defRPr>
            </a:lvl1pPr>
            <a:lvl2pPr marL="138113" indent="-138113">
              <a:spcBef>
                <a:spcPts val="0"/>
              </a:spcBef>
              <a:spcAft>
                <a:spcPts val="600"/>
              </a:spcAft>
              <a:tabLst/>
              <a:defRPr sz="1200"/>
            </a:lvl2pPr>
            <a:lvl3pPr marL="320040" indent="-137160">
              <a:spcBef>
                <a:spcPts val="0"/>
              </a:spcBef>
              <a:spcAft>
                <a:spcPts val="600"/>
              </a:spcAft>
              <a:tabLst/>
              <a:defRPr sz="1200"/>
            </a:lvl3pPr>
          </a:lstStyle>
          <a:p>
            <a:pPr marL="0" lvl="0" indent="0" algn="l" defTabSz="914400" rtl="0" eaLnBrk="1" latinLnBrk="0" hangingPunct="1">
              <a:lnSpc>
                <a:spcPct val="100000"/>
              </a:lnSpc>
              <a:spcBef>
                <a:spcPts val="0"/>
              </a:spcBef>
              <a:spcAft>
                <a:spcPts val="600"/>
              </a:spcAft>
              <a:buFont typeface="Arial" panose="020B0604020202020204" pitchFamily="34" charset="0"/>
              <a:buNone/>
            </a:pPr>
            <a:r>
              <a:rPr lang="en-US" dirty="0"/>
              <a:t>Click to edit Master text styles</a:t>
            </a:r>
          </a:p>
          <a:p>
            <a:pPr lvl="1"/>
            <a:r>
              <a:rPr lang="en-US" dirty="0"/>
              <a:t>Second level</a:t>
            </a:r>
          </a:p>
          <a:p>
            <a:pPr lvl="2"/>
            <a:r>
              <a:rPr lang="en-US" dirty="0"/>
              <a:t>Third level</a:t>
            </a:r>
          </a:p>
        </p:txBody>
      </p:sp>
      <p:sp>
        <p:nvSpPr>
          <p:cNvPr id="44" name="Text Placeholder 43">
            <a:extLst>
              <a:ext uri="{FF2B5EF4-FFF2-40B4-BE49-F238E27FC236}">
                <a16:creationId xmlns:a16="http://schemas.microsoft.com/office/drawing/2014/main" id="{FBA33690-CDD5-F402-90FF-89253474A16A}"/>
              </a:ext>
            </a:extLst>
          </p:cNvPr>
          <p:cNvSpPr>
            <a:spLocks noGrp="1"/>
          </p:cNvSpPr>
          <p:nvPr>
            <p:ph type="body" sz="quarter" idx="18" hasCustomPrompt="1"/>
          </p:nvPr>
        </p:nvSpPr>
        <p:spPr>
          <a:xfrm>
            <a:off x="1111152" y="3194173"/>
            <a:ext cx="3468421" cy="322263"/>
          </a:xfrm>
        </p:spPr>
        <p:txBody>
          <a:bodyPr/>
          <a:lstStyle>
            <a:lvl1pPr>
              <a:defRPr b="1">
                <a:solidFill>
                  <a:schemeClr val="tx2"/>
                </a:solidFill>
              </a:defRPr>
            </a:lvl1pPr>
            <a:lvl2pPr>
              <a:defRPr b="1">
                <a:solidFill>
                  <a:schemeClr val="tx2"/>
                </a:solidFill>
              </a:defRPr>
            </a:lvl2pPr>
            <a:lvl3pPr>
              <a:defRPr b="1">
                <a:solidFill>
                  <a:schemeClr val="tx2"/>
                </a:solidFill>
              </a:defRPr>
            </a:lvl3pPr>
            <a:lvl4pPr>
              <a:defRPr b="1">
                <a:solidFill>
                  <a:schemeClr val="tx2"/>
                </a:solidFill>
              </a:defRPr>
            </a:lvl4pPr>
            <a:lvl5pPr>
              <a:defRPr b="1">
                <a:solidFill>
                  <a:schemeClr val="tx2"/>
                </a:solidFill>
              </a:defRPr>
            </a:lvl5pPr>
          </a:lstStyle>
          <a:p>
            <a:pPr lvl="0"/>
            <a:r>
              <a:rPr lang="en-US" dirty="0" err="1"/>
              <a:t>Subheader</a:t>
            </a:r>
            <a:r>
              <a:rPr lang="en-US" dirty="0"/>
              <a:t> Here</a:t>
            </a:r>
          </a:p>
        </p:txBody>
      </p:sp>
      <p:sp>
        <p:nvSpPr>
          <p:cNvPr id="47" name="Text Placeholder 44">
            <a:extLst>
              <a:ext uri="{FF2B5EF4-FFF2-40B4-BE49-F238E27FC236}">
                <a16:creationId xmlns:a16="http://schemas.microsoft.com/office/drawing/2014/main" id="{ED2A15CD-D400-D7B6-D069-F27447CC0BAF}"/>
              </a:ext>
            </a:extLst>
          </p:cNvPr>
          <p:cNvSpPr>
            <a:spLocks noGrp="1"/>
          </p:cNvSpPr>
          <p:nvPr>
            <p:ph type="body" sz="quarter" idx="19" hasCustomPrompt="1"/>
          </p:nvPr>
        </p:nvSpPr>
        <p:spPr>
          <a:xfrm>
            <a:off x="4729309" y="3194173"/>
            <a:ext cx="3468423" cy="322263"/>
          </a:xfrm>
        </p:spPr>
        <p:txBody>
          <a:bodyPr/>
          <a:lstStyle>
            <a:lvl1pPr>
              <a:defRPr b="1">
                <a:solidFill>
                  <a:schemeClr val="tx2"/>
                </a:solidFill>
              </a:defRPr>
            </a:lvl1pPr>
            <a:lvl2pPr>
              <a:defRPr b="1">
                <a:solidFill>
                  <a:schemeClr val="tx2"/>
                </a:solidFill>
              </a:defRPr>
            </a:lvl2pPr>
            <a:lvl3pPr>
              <a:defRPr b="1">
                <a:solidFill>
                  <a:schemeClr val="tx2"/>
                </a:solidFill>
              </a:defRPr>
            </a:lvl3pPr>
            <a:lvl4pPr>
              <a:defRPr b="1">
                <a:solidFill>
                  <a:schemeClr val="tx2"/>
                </a:solidFill>
              </a:defRPr>
            </a:lvl4pPr>
            <a:lvl5pPr>
              <a:defRPr b="1">
                <a:solidFill>
                  <a:schemeClr val="tx2"/>
                </a:solidFill>
              </a:defRPr>
            </a:lvl5pPr>
          </a:lstStyle>
          <a:p>
            <a:pPr lvl="0"/>
            <a:r>
              <a:rPr lang="en-US" dirty="0" err="1"/>
              <a:t>Subheader</a:t>
            </a:r>
            <a:r>
              <a:rPr lang="en-US" dirty="0"/>
              <a:t> Here</a:t>
            </a:r>
          </a:p>
        </p:txBody>
      </p:sp>
      <p:sp>
        <p:nvSpPr>
          <p:cNvPr id="48" name="Text Placeholder 45">
            <a:extLst>
              <a:ext uri="{FF2B5EF4-FFF2-40B4-BE49-F238E27FC236}">
                <a16:creationId xmlns:a16="http://schemas.microsoft.com/office/drawing/2014/main" id="{49A10DC8-21B6-7820-30E8-F502C3640C9E}"/>
              </a:ext>
            </a:extLst>
          </p:cNvPr>
          <p:cNvSpPr>
            <a:spLocks noGrp="1"/>
          </p:cNvSpPr>
          <p:nvPr>
            <p:ph type="body" sz="quarter" idx="20" hasCustomPrompt="1"/>
          </p:nvPr>
        </p:nvSpPr>
        <p:spPr>
          <a:xfrm>
            <a:off x="8341584" y="3194173"/>
            <a:ext cx="3468423" cy="322263"/>
          </a:xfrm>
        </p:spPr>
        <p:txBody>
          <a:bodyPr/>
          <a:lstStyle>
            <a:lvl1pPr>
              <a:defRPr b="1">
                <a:solidFill>
                  <a:schemeClr val="tx2"/>
                </a:solidFill>
              </a:defRPr>
            </a:lvl1pPr>
            <a:lvl2pPr>
              <a:defRPr b="1">
                <a:solidFill>
                  <a:schemeClr val="tx2"/>
                </a:solidFill>
              </a:defRPr>
            </a:lvl2pPr>
            <a:lvl3pPr>
              <a:defRPr b="1">
                <a:solidFill>
                  <a:schemeClr val="tx2"/>
                </a:solidFill>
              </a:defRPr>
            </a:lvl3pPr>
            <a:lvl4pPr>
              <a:defRPr b="1">
                <a:solidFill>
                  <a:schemeClr val="tx2"/>
                </a:solidFill>
              </a:defRPr>
            </a:lvl4pPr>
            <a:lvl5pPr>
              <a:defRPr b="1">
                <a:solidFill>
                  <a:schemeClr val="tx2"/>
                </a:solidFill>
              </a:defRPr>
            </a:lvl5pPr>
          </a:lstStyle>
          <a:p>
            <a:pPr lvl="0"/>
            <a:r>
              <a:rPr lang="en-US" dirty="0" err="1"/>
              <a:t>Subheader</a:t>
            </a:r>
            <a:r>
              <a:rPr lang="en-US" dirty="0"/>
              <a:t> Here</a:t>
            </a:r>
          </a:p>
        </p:txBody>
      </p:sp>
      <p:sp>
        <p:nvSpPr>
          <p:cNvPr id="4" name="Subheader Placeholder">
            <a:extLst>
              <a:ext uri="{FF2B5EF4-FFF2-40B4-BE49-F238E27FC236}">
                <a16:creationId xmlns:a16="http://schemas.microsoft.com/office/drawing/2014/main" id="{1D2FF7D5-F9C9-D27F-55E3-8942421C2C66}"/>
              </a:ext>
            </a:extLst>
          </p:cNvPr>
          <p:cNvSpPr>
            <a:spLocks noGrp="1"/>
          </p:cNvSpPr>
          <p:nvPr>
            <p:ph type="body" sz="quarter" idx="13" hasCustomPrompt="1"/>
          </p:nvPr>
        </p:nvSpPr>
        <p:spPr>
          <a:xfrm>
            <a:off x="1101865" y="358538"/>
            <a:ext cx="3368535" cy="273050"/>
          </a:xfrm>
        </p:spPr>
        <p:txBody>
          <a:bodyPr vert="horz" lIns="45720" tIns="45720" rIns="45720" bIns="45720" rtlCol="0" anchor="t">
            <a:normAutofit/>
          </a:bodyPr>
          <a:lstStyle>
            <a:lvl1pPr>
              <a:defRPr lang="en-US" sz="900" cap="all" spc="100" baseline="0" dirty="0" smtClean="0">
                <a:solidFill>
                  <a:schemeClr val="tx2"/>
                </a:solidFill>
                <a:latin typeface="Avenir Next LT Pro Demi" panose="020B0504020202020204" pitchFamily="34" charset="77"/>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sp>
        <p:nvSpPr>
          <p:cNvPr id="8" name="Text Placeholder 39">
            <a:extLst>
              <a:ext uri="{FF2B5EF4-FFF2-40B4-BE49-F238E27FC236}">
                <a16:creationId xmlns:a16="http://schemas.microsoft.com/office/drawing/2014/main" id="{6EF9D924-9AF5-D519-5A13-AA0CEC37B8D3}"/>
              </a:ext>
            </a:extLst>
          </p:cNvPr>
          <p:cNvSpPr>
            <a:spLocks noGrp="1"/>
          </p:cNvSpPr>
          <p:nvPr>
            <p:ph type="body" sz="quarter" idx="21"/>
          </p:nvPr>
        </p:nvSpPr>
        <p:spPr>
          <a:xfrm>
            <a:off x="4729311" y="3599726"/>
            <a:ext cx="3468421" cy="2511707"/>
          </a:xfrm>
        </p:spPr>
        <p:txBody>
          <a:bodyPr>
            <a:norm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lang="en-US" sz="1200" b="0" i="0" kern="1200" baseline="0" dirty="0">
                <a:solidFill>
                  <a:schemeClr val="tx1">
                    <a:lumMod val="50000"/>
                    <a:lumOff val="50000"/>
                  </a:schemeClr>
                </a:solidFill>
                <a:latin typeface="+mn-lt"/>
                <a:ea typeface="+mn-ea"/>
                <a:cs typeface="+mn-cs"/>
              </a:defRPr>
            </a:lvl1pPr>
            <a:lvl2pPr marL="138113" indent="-138113">
              <a:spcBef>
                <a:spcPts val="0"/>
              </a:spcBef>
              <a:spcAft>
                <a:spcPts val="600"/>
              </a:spcAft>
              <a:tabLst/>
              <a:defRPr sz="1200"/>
            </a:lvl2pPr>
            <a:lvl3pPr marL="320040" indent="-137160">
              <a:spcBef>
                <a:spcPts val="0"/>
              </a:spcBef>
              <a:spcAft>
                <a:spcPts val="600"/>
              </a:spcAft>
              <a:tabLst/>
              <a:defRPr sz="1200"/>
            </a:lvl3pPr>
          </a:lstStyle>
          <a:p>
            <a:pPr marL="0" lvl="0" indent="0" algn="l" defTabSz="914400" rtl="0" eaLnBrk="1" latinLnBrk="0" hangingPunct="1">
              <a:lnSpc>
                <a:spcPct val="100000"/>
              </a:lnSpc>
              <a:spcBef>
                <a:spcPts val="0"/>
              </a:spcBef>
              <a:spcAft>
                <a:spcPts val="600"/>
              </a:spcAft>
              <a:buFont typeface="Arial" panose="020B0604020202020204" pitchFamily="34" charset="0"/>
              <a:buNone/>
            </a:pPr>
            <a:r>
              <a:rPr lang="en-US" dirty="0"/>
              <a:t>Click to edit Master text styles</a:t>
            </a:r>
          </a:p>
          <a:p>
            <a:pPr lvl="1"/>
            <a:r>
              <a:rPr lang="en-US" dirty="0"/>
              <a:t>Second level</a:t>
            </a:r>
          </a:p>
          <a:p>
            <a:pPr lvl="2"/>
            <a:r>
              <a:rPr lang="en-US" dirty="0"/>
              <a:t>Third level</a:t>
            </a:r>
          </a:p>
        </p:txBody>
      </p:sp>
      <p:sp>
        <p:nvSpPr>
          <p:cNvPr id="9" name="Text Placeholder 39">
            <a:extLst>
              <a:ext uri="{FF2B5EF4-FFF2-40B4-BE49-F238E27FC236}">
                <a16:creationId xmlns:a16="http://schemas.microsoft.com/office/drawing/2014/main" id="{6FDC7517-A3C2-2551-07DD-6B614C6298E6}"/>
              </a:ext>
            </a:extLst>
          </p:cNvPr>
          <p:cNvSpPr>
            <a:spLocks noGrp="1"/>
          </p:cNvSpPr>
          <p:nvPr>
            <p:ph type="body" sz="quarter" idx="22"/>
          </p:nvPr>
        </p:nvSpPr>
        <p:spPr>
          <a:xfrm>
            <a:off x="8343225" y="3599726"/>
            <a:ext cx="3468421" cy="2511707"/>
          </a:xfrm>
        </p:spPr>
        <p:txBody>
          <a:bodyPr>
            <a:norm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lang="en-US" sz="1200" b="0" i="0" kern="1200" baseline="0" dirty="0">
                <a:solidFill>
                  <a:schemeClr val="tx1">
                    <a:lumMod val="50000"/>
                    <a:lumOff val="50000"/>
                  </a:schemeClr>
                </a:solidFill>
                <a:latin typeface="+mn-lt"/>
                <a:ea typeface="+mn-ea"/>
                <a:cs typeface="+mn-cs"/>
              </a:defRPr>
            </a:lvl1pPr>
            <a:lvl2pPr marL="138113" indent="-138113">
              <a:spcBef>
                <a:spcPts val="0"/>
              </a:spcBef>
              <a:spcAft>
                <a:spcPts val="600"/>
              </a:spcAft>
              <a:tabLst/>
              <a:defRPr sz="1200"/>
            </a:lvl2pPr>
            <a:lvl3pPr marL="320040" indent="-137160">
              <a:spcBef>
                <a:spcPts val="0"/>
              </a:spcBef>
              <a:spcAft>
                <a:spcPts val="600"/>
              </a:spcAft>
              <a:tabLst/>
              <a:defRPr sz="1200"/>
            </a:lvl3pPr>
          </a:lstStyle>
          <a:p>
            <a:pPr marL="0" lvl="0" indent="0" algn="l" defTabSz="914400" rtl="0" eaLnBrk="1" latinLnBrk="0" hangingPunct="1">
              <a:lnSpc>
                <a:spcPct val="100000"/>
              </a:lnSpc>
              <a:spcBef>
                <a:spcPts val="0"/>
              </a:spcBef>
              <a:spcAft>
                <a:spcPts val="600"/>
              </a:spcAft>
              <a:buFont typeface="Arial" panose="020B0604020202020204" pitchFamily="34" charset="0"/>
              <a:buNone/>
            </a:pPr>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35711721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Four-Column Slide  - The Bridge (Red)">
    <p:spTree>
      <p:nvGrpSpPr>
        <p:cNvPr id="1" name=""/>
        <p:cNvGrpSpPr/>
        <p:nvPr/>
      </p:nvGrpSpPr>
      <p:grpSpPr>
        <a:xfrm>
          <a:off x="0" y="0"/>
          <a:ext cx="0" cy="0"/>
          <a:chOff x="0" y="0"/>
          <a:chExt cx="0" cy="0"/>
        </a:xfrm>
      </p:grpSpPr>
      <p:sp>
        <p:nvSpPr>
          <p:cNvPr id="5" name="Date Placeholder 4"/>
          <p:cNvSpPr>
            <a:spLocks noGrp="1"/>
          </p:cNvSpPr>
          <p:nvPr>
            <p:ph type="dt" sz="half" idx="10"/>
          </p:nvPr>
        </p:nvSpPr>
        <p:spPr>
          <a:xfrm>
            <a:off x="10548542" y="6357608"/>
            <a:ext cx="1338262" cy="274324"/>
          </a:xfrm>
          <a:prstGeom prst="rect">
            <a:avLst/>
          </a:prstGeom>
        </p:spPr>
        <p:txBody>
          <a:bodyPr/>
          <a:lstStyle/>
          <a:p>
            <a:fld id="{8BC3AB1A-ACAA-C64D-BECA-F6C12A4086DB}" type="datetime1">
              <a:rPr lang="en-US" smtClean="0"/>
              <a:t>4/22/2024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48CD00A-5CA3-1548-8144-742A1DB74925}" type="slidenum">
              <a:rPr lang="en-US" smtClean="0"/>
              <a:t>‹#›</a:t>
            </a:fld>
            <a:endParaRPr lang="en-US"/>
          </a:p>
        </p:txBody>
      </p:sp>
      <p:sp>
        <p:nvSpPr>
          <p:cNvPr id="39" name="Text Placeholder 39">
            <a:extLst>
              <a:ext uri="{FF2B5EF4-FFF2-40B4-BE49-F238E27FC236}">
                <a16:creationId xmlns:a16="http://schemas.microsoft.com/office/drawing/2014/main" id="{0D296BD0-8AFB-0447-EE7C-94DC67629D82}"/>
              </a:ext>
            </a:extLst>
          </p:cNvPr>
          <p:cNvSpPr>
            <a:spLocks noGrp="1"/>
          </p:cNvSpPr>
          <p:nvPr>
            <p:ph type="body" sz="quarter" idx="14"/>
          </p:nvPr>
        </p:nvSpPr>
        <p:spPr>
          <a:xfrm>
            <a:off x="1104906" y="2890524"/>
            <a:ext cx="2560320" cy="3275636"/>
          </a:xfrm>
        </p:spPr>
        <p:txBody>
          <a:bodyPr>
            <a:normAutofit/>
          </a:bodyPr>
          <a:lstStyle>
            <a:lvl1pPr marL="0" indent="0" algn="l" defTabSz="914400" rtl="0" eaLnBrk="1" latinLnBrk="0" hangingPunct="1">
              <a:lnSpc>
                <a:spcPct val="110000"/>
              </a:lnSpc>
              <a:spcBef>
                <a:spcPts val="0"/>
              </a:spcBef>
              <a:spcAft>
                <a:spcPts val="600"/>
              </a:spcAft>
              <a:buFont typeface="Arial" panose="020B0604020202020204" pitchFamily="34" charset="0"/>
              <a:buNone/>
              <a:defRPr lang="en-US" sz="1200" b="0" i="0" kern="1200" baseline="0" dirty="0">
                <a:solidFill>
                  <a:schemeClr val="tx1">
                    <a:lumMod val="50000"/>
                    <a:lumOff val="50000"/>
                  </a:schemeClr>
                </a:solidFill>
                <a:latin typeface="+mn-lt"/>
                <a:ea typeface="+mn-ea"/>
                <a:cs typeface="+mn-cs"/>
              </a:defRPr>
            </a:lvl1pPr>
            <a:lvl2pPr marL="138113" indent="-138113">
              <a:spcBef>
                <a:spcPts val="0"/>
              </a:spcBef>
              <a:spcAft>
                <a:spcPts val="600"/>
              </a:spcAft>
              <a:tabLst/>
              <a:defRPr sz="1200">
                <a:solidFill>
                  <a:schemeClr val="tx1">
                    <a:lumMod val="50000"/>
                    <a:lumOff val="50000"/>
                  </a:schemeClr>
                </a:solidFill>
                <a:latin typeface="+mn-lt"/>
              </a:defRPr>
            </a:lvl2pPr>
            <a:lvl3pPr marL="320040" indent="-137160">
              <a:spcBef>
                <a:spcPts val="0"/>
              </a:spcBef>
              <a:spcAft>
                <a:spcPts val="600"/>
              </a:spcAft>
              <a:tabLst/>
              <a:defRPr sz="1200">
                <a:solidFill>
                  <a:schemeClr val="tx1">
                    <a:lumMod val="50000"/>
                    <a:lumOff val="50000"/>
                  </a:schemeClr>
                </a:solidFill>
                <a:latin typeface="+mn-lt"/>
              </a:defRPr>
            </a:lvl3pPr>
          </a:lstStyle>
          <a:p>
            <a:pPr marL="0" lvl="0" indent="0" algn="l" defTabSz="914400" rtl="0" eaLnBrk="1" latinLnBrk="0" hangingPunct="1">
              <a:lnSpc>
                <a:spcPct val="100000"/>
              </a:lnSpc>
              <a:spcBef>
                <a:spcPts val="0"/>
              </a:spcBef>
              <a:spcAft>
                <a:spcPts val="600"/>
              </a:spcAft>
              <a:buFont typeface="Arial" panose="020B0604020202020204" pitchFamily="34" charset="0"/>
              <a:buNone/>
            </a:pPr>
            <a:r>
              <a:rPr lang="en-US" dirty="0"/>
              <a:t>Click to edit Master text styles</a:t>
            </a:r>
          </a:p>
          <a:p>
            <a:pPr lvl="1"/>
            <a:r>
              <a:rPr lang="en-US" dirty="0"/>
              <a:t>Second level</a:t>
            </a:r>
          </a:p>
          <a:p>
            <a:pPr lvl="2"/>
            <a:r>
              <a:rPr lang="en-US" dirty="0"/>
              <a:t>Third level</a:t>
            </a:r>
          </a:p>
        </p:txBody>
      </p:sp>
      <p:sp>
        <p:nvSpPr>
          <p:cNvPr id="44" name="Text Placeholder 43">
            <a:extLst>
              <a:ext uri="{FF2B5EF4-FFF2-40B4-BE49-F238E27FC236}">
                <a16:creationId xmlns:a16="http://schemas.microsoft.com/office/drawing/2014/main" id="{FBA33690-CDD5-F402-90FF-89253474A16A}"/>
              </a:ext>
            </a:extLst>
          </p:cNvPr>
          <p:cNvSpPr>
            <a:spLocks noGrp="1"/>
          </p:cNvSpPr>
          <p:nvPr>
            <p:ph type="body" sz="quarter" idx="18" hasCustomPrompt="1"/>
          </p:nvPr>
        </p:nvSpPr>
        <p:spPr>
          <a:xfrm>
            <a:off x="1104906" y="2438951"/>
            <a:ext cx="2560320" cy="322263"/>
          </a:xfrm>
        </p:spPr>
        <p:txBody>
          <a:bodyPr/>
          <a:lstStyle>
            <a:lvl1pPr>
              <a:defRPr b="1">
                <a:solidFill>
                  <a:schemeClr val="tx2"/>
                </a:solidFill>
              </a:defRPr>
            </a:lvl1pPr>
            <a:lvl2pPr>
              <a:defRPr b="1">
                <a:solidFill>
                  <a:schemeClr val="tx2"/>
                </a:solidFill>
              </a:defRPr>
            </a:lvl2pPr>
            <a:lvl3pPr>
              <a:defRPr b="1">
                <a:solidFill>
                  <a:schemeClr val="tx2"/>
                </a:solidFill>
              </a:defRPr>
            </a:lvl3pPr>
            <a:lvl4pPr>
              <a:defRPr b="1">
                <a:solidFill>
                  <a:schemeClr val="tx2"/>
                </a:solidFill>
              </a:defRPr>
            </a:lvl4pPr>
            <a:lvl5pPr>
              <a:defRPr b="1">
                <a:solidFill>
                  <a:schemeClr val="tx2"/>
                </a:solidFill>
              </a:defRPr>
            </a:lvl5pPr>
          </a:lstStyle>
          <a:p>
            <a:pPr lvl="0"/>
            <a:r>
              <a:rPr lang="en-US" dirty="0" err="1"/>
              <a:t>Subheader</a:t>
            </a:r>
            <a:r>
              <a:rPr lang="en-US" dirty="0"/>
              <a:t> Here</a:t>
            </a:r>
          </a:p>
        </p:txBody>
      </p:sp>
      <p:sp>
        <p:nvSpPr>
          <p:cNvPr id="47" name="Text Placeholder 44">
            <a:extLst>
              <a:ext uri="{FF2B5EF4-FFF2-40B4-BE49-F238E27FC236}">
                <a16:creationId xmlns:a16="http://schemas.microsoft.com/office/drawing/2014/main" id="{ED2A15CD-D400-D7B6-D069-F27447CC0BAF}"/>
              </a:ext>
            </a:extLst>
          </p:cNvPr>
          <p:cNvSpPr>
            <a:spLocks noGrp="1"/>
          </p:cNvSpPr>
          <p:nvPr>
            <p:ph type="body" sz="quarter" idx="19" hasCustomPrompt="1"/>
          </p:nvPr>
        </p:nvSpPr>
        <p:spPr>
          <a:xfrm>
            <a:off x="3790122" y="2438951"/>
            <a:ext cx="2560320" cy="322263"/>
          </a:xfrm>
        </p:spPr>
        <p:txBody>
          <a:bodyPr/>
          <a:lstStyle>
            <a:lvl1pPr>
              <a:defRPr b="1">
                <a:solidFill>
                  <a:schemeClr val="tx2"/>
                </a:solidFill>
              </a:defRPr>
            </a:lvl1pPr>
            <a:lvl2pPr>
              <a:defRPr b="1">
                <a:solidFill>
                  <a:schemeClr val="tx2"/>
                </a:solidFill>
              </a:defRPr>
            </a:lvl2pPr>
            <a:lvl3pPr>
              <a:defRPr b="1">
                <a:solidFill>
                  <a:schemeClr val="tx2"/>
                </a:solidFill>
              </a:defRPr>
            </a:lvl3pPr>
            <a:lvl4pPr>
              <a:defRPr b="1">
                <a:solidFill>
                  <a:schemeClr val="tx2"/>
                </a:solidFill>
              </a:defRPr>
            </a:lvl4pPr>
            <a:lvl5pPr>
              <a:defRPr b="1">
                <a:solidFill>
                  <a:schemeClr val="tx2"/>
                </a:solidFill>
              </a:defRPr>
            </a:lvl5pPr>
          </a:lstStyle>
          <a:p>
            <a:pPr lvl="0"/>
            <a:r>
              <a:rPr lang="en-US" dirty="0" err="1"/>
              <a:t>Subheader</a:t>
            </a:r>
            <a:r>
              <a:rPr lang="en-US" dirty="0"/>
              <a:t> Here</a:t>
            </a:r>
          </a:p>
        </p:txBody>
      </p:sp>
      <p:sp>
        <p:nvSpPr>
          <p:cNvPr id="48" name="Text Placeholder 45">
            <a:extLst>
              <a:ext uri="{FF2B5EF4-FFF2-40B4-BE49-F238E27FC236}">
                <a16:creationId xmlns:a16="http://schemas.microsoft.com/office/drawing/2014/main" id="{49A10DC8-21B6-7820-30E8-F502C3640C9E}"/>
              </a:ext>
            </a:extLst>
          </p:cNvPr>
          <p:cNvSpPr>
            <a:spLocks noGrp="1"/>
          </p:cNvSpPr>
          <p:nvPr>
            <p:ph type="body" sz="quarter" idx="20" hasCustomPrompt="1"/>
          </p:nvPr>
        </p:nvSpPr>
        <p:spPr>
          <a:xfrm>
            <a:off x="6457920" y="2438951"/>
            <a:ext cx="2560320" cy="322263"/>
          </a:xfrm>
        </p:spPr>
        <p:txBody>
          <a:bodyPr/>
          <a:lstStyle>
            <a:lvl1pPr>
              <a:defRPr b="1">
                <a:solidFill>
                  <a:schemeClr val="tx2"/>
                </a:solidFill>
              </a:defRPr>
            </a:lvl1pPr>
            <a:lvl2pPr>
              <a:defRPr b="1">
                <a:solidFill>
                  <a:schemeClr val="tx2"/>
                </a:solidFill>
              </a:defRPr>
            </a:lvl2pPr>
            <a:lvl3pPr>
              <a:defRPr b="1">
                <a:solidFill>
                  <a:schemeClr val="tx2"/>
                </a:solidFill>
              </a:defRPr>
            </a:lvl3pPr>
            <a:lvl4pPr>
              <a:defRPr b="1">
                <a:solidFill>
                  <a:schemeClr val="tx2"/>
                </a:solidFill>
              </a:defRPr>
            </a:lvl4pPr>
            <a:lvl5pPr>
              <a:defRPr b="1">
                <a:solidFill>
                  <a:schemeClr val="tx2"/>
                </a:solidFill>
              </a:defRPr>
            </a:lvl5pPr>
          </a:lstStyle>
          <a:p>
            <a:pPr lvl="0"/>
            <a:r>
              <a:rPr lang="en-US" dirty="0" err="1"/>
              <a:t>Subheader</a:t>
            </a:r>
            <a:r>
              <a:rPr lang="en-US" dirty="0"/>
              <a:t> Here</a:t>
            </a:r>
          </a:p>
        </p:txBody>
      </p:sp>
      <p:sp>
        <p:nvSpPr>
          <p:cNvPr id="49" name="Text Placeholder 46">
            <a:extLst>
              <a:ext uri="{FF2B5EF4-FFF2-40B4-BE49-F238E27FC236}">
                <a16:creationId xmlns:a16="http://schemas.microsoft.com/office/drawing/2014/main" id="{FCA1E33C-6873-8F49-B0C6-B7891FD9093C}"/>
              </a:ext>
            </a:extLst>
          </p:cNvPr>
          <p:cNvSpPr>
            <a:spLocks noGrp="1"/>
          </p:cNvSpPr>
          <p:nvPr>
            <p:ph type="body" sz="quarter" idx="21" hasCustomPrompt="1"/>
          </p:nvPr>
        </p:nvSpPr>
        <p:spPr>
          <a:xfrm>
            <a:off x="9114567" y="2438951"/>
            <a:ext cx="2560320" cy="322263"/>
          </a:xfrm>
        </p:spPr>
        <p:txBody>
          <a:bodyPr/>
          <a:lstStyle>
            <a:lvl1pPr>
              <a:defRPr b="1">
                <a:solidFill>
                  <a:schemeClr val="tx2"/>
                </a:solidFill>
              </a:defRPr>
            </a:lvl1pPr>
            <a:lvl2pPr>
              <a:defRPr b="1">
                <a:solidFill>
                  <a:schemeClr val="tx2"/>
                </a:solidFill>
              </a:defRPr>
            </a:lvl2pPr>
            <a:lvl3pPr>
              <a:defRPr b="1">
                <a:solidFill>
                  <a:schemeClr val="tx2"/>
                </a:solidFill>
              </a:defRPr>
            </a:lvl3pPr>
            <a:lvl4pPr>
              <a:defRPr b="1">
                <a:solidFill>
                  <a:schemeClr val="tx2"/>
                </a:solidFill>
              </a:defRPr>
            </a:lvl4pPr>
            <a:lvl5pPr>
              <a:defRPr b="1">
                <a:solidFill>
                  <a:schemeClr val="tx2"/>
                </a:solidFill>
              </a:defRPr>
            </a:lvl5pPr>
          </a:lstStyle>
          <a:p>
            <a:pPr lvl="0"/>
            <a:r>
              <a:rPr lang="en-US" dirty="0" err="1"/>
              <a:t>Subheader</a:t>
            </a:r>
            <a:r>
              <a:rPr lang="en-US" dirty="0"/>
              <a:t> Here</a:t>
            </a:r>
          </a:p>
        </p:txBody>
      </p:sp>
      <p:sp>
        <p:nvSpPr>
          <p:cNvPr id="51" name="Title 1">
            <a:extLst>
              <a:ext uri="{FF2B5EF4-FFF2-40B4-BE49-F238E27FC236}">
                <a16:creationId xmlns:a16="http://schemas.microsoft.com/office/drawing/2014/main" id="{43E25F87-9F37-B832-B9D9-5F2E7CAC82CC}"/>
              </a:ext>
            </a:extLst>
          </p:cNvPr>
          <p:cNvSpPr>
            <a:spLocks noGrp="1"/>
          </p:cNvSpPr>
          <p:nvPr>
            <p:ph type="title" hasCustomPrompt="1"/>
          </p:nvPr>
        </p:nvSpPr>
        <p:spPr>
          <a:xfrm>
            <a:off x="1096162" y="841009"/>
            <a:ext cx="2479553" cy="1140531"/>
          </a:xfrm>
        </p:spPr>
        <p:txBody>
          <a:bodyPr anchor="t">
            <a:normAutofit/>
          </a:bodyPr>
          <a:lstStyle>
            <a:lvl1pPr>
              <a:defRPr sz="2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Header here</a:t>
            </a:r>
          </a:p>
        </p:txBody>
      </p:sp>
      <p:sp>
        <p:nvSpPr>
          <p:cNvPr id="52" name="Text Placeholder 3">
            <a:extLst>
              <a:ext uri="{FF2B5EF4-FFF2-40B4-BE49-F238E27FC236}">
                <a16:creationId xmlns:a16="http://schemas.microsoft.com/office/drawing/2014/main" id="{047E0722-1954-5C5D-9711-AF7C4B646B2D}"/>
              </a:ext>
            </a:extLst>
          </p:cNvPr>
          <p:cNvSpPr>
            <a:spLocks noGrp="1"/>
          </p:cNvSpPr>
          <p:nvPr>
            <p:ph type="body" sz="half" idx="2"/>
          </p:nvPr>
        </p:nvSpPr>
        <p:spPr>
          <a:xfrm>
            <a:off x="3814717" y="921001"/>
            <a:ext cx="4201528" cy="1060540"/>
          </a:xfrm>
        </p:spPr>
        <p:txBody>
          <a:bodyPr/>
          <a:lstStyle>
            <a:lvl1pPr marL="0" indent="0">
              <a:lnSpc>
                <a:spcPct val="100000"/>
              </a:lnSpc>
              <a:spcBef>
                <a:spcPts val="0"/>
              </a:spcBef>
              <a:spcAft>
                <a:spcPts val="6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4" name="Subheader Placeholder">
            <a:extLst>
              <a:ext uri="{FF2B5EF4-FFF2-40B4-BE49-F238E27FC236}">
                <a16:creationId xmlns:a16="http://schemas.microsoft.com/office/drawing/2014/main" id="{5D7DADB3-BB9C-BA25-B453-5D6FFE744018}"/>
              </a:ext>
            </a:extLst>
          </p:cNvPr>
          <p:cNvSpPr>
            <a:spLocks noGrp="1"/>
          </p:cNvSpPr>
          <p:nvPr>
            <p:ph type="body" sz="quarter" idx="13" hasCustomPrompt="1"/>
          </p:nvPr>
        </p:nvSpPr>
        <p:spPr>
          <a:xfrm>
            <a:off x="1101865" y="358538"/>
            <a:ext cx="3368535" cy="273050"/>
          </a:xfrm>
        </p:spPr>
        <p:txBody>
          <a:bodyPr vert="horz" lIns="45720" tIns="45720" rIns="45720" bIns="45720" rtlCol="0" anchor="t">
            <a:normAutofit/>
          </a:bodyPr>
          <a:lstStyle>
            <a:lvl1pPr>
              <a:defRPr lang="en-US" sz="900" cap="all" spc="100" baseline="0" dirty="0" smtClean="0">
                <a:solidFill>
                  <a:schemeClr val="tx2"/>
                </a:solidFill>
                <a:latin typeface="Avenir Next LT Pro Demi" panose="020B0504020202020204" pitchFamily="34" charset="77"/>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sp>
        <p:nvSpPr>
          <p:cNvPr id="2" name="Text Placeholder 39">
            <a:extLst>
              <a:ext uri="{FF2B5EF4-FFF2-40B4-BE49-F238E27FC236}">
                <a16:creationId xmlns:a16="http://schemas.microsoft.com/office/drawing/2014/main" id="{6C0BE694-3BC3-DBE7-07C8-9E1912C96B76}"/>
              </a:ext>
            </a:extLst>
          </p:cNvPr>
          <p:cNvSpPr>
            <a:spLocks noGrp="1"/>
          </p:cNvSpPr>
          <p:nvPr>
            <p:ph type="body" sz="quarter" idx="22"/>
          </p:nvPr>
        </p:nvSpPr>
        <p:spPr>
          <a:xfrm>
            <a:off x="3787146" y="2890524"/>
            <a:ext cx="2560320" cy="3275636"/>
          </a:xfrm>
        </p:spPr>
        <p:txBody>
          <a:bodyPr>
            <a:normAutofit/>
          </a:bodyPr>
          <a:lstStyle>
            <a:lvl1pPr marL="0" indent="0" algn="l" defTabSz="914400" rtl="0" eaLnBrk="1" latinLnBrk="0" hangingPunct="1">
              <a:lnSpc>
                <a:spcPct val="110000"/>
              </a:lnSpc>
              <a:spcBef>
                <a:spcPts val="0"/>
              </a:spcBef>
              <a:spcAft>
                <a:spcPts val="600"/>
              </a:spcAft>
              <a:buFont typeface="Arial" panose="020B0604020202020204" pitchFamily="34" charset="0"/>
              <a:buNone/>
              <a:defRPr lang="en-US" sz="1200" b="0" i="0" kern="1200" baseline="0" dirty="0">
                <a:solidFill>
                  <a:schemeClr val="tx1">
                    <a:lumMod val="50000"/>
                    <a:lumOff val="50000"/>
                  </a:schemeClr>
                </a:solidFill>
                <a:latin typeface="+mn-lt"/>
                <a:ea typeface="+mn-ea"/>
                <a:cs typeface="+mn-cs"/>
              </a:defRPr>
            </a:lvl1pPr>
            <a:lvl2pPr marL="138113" indent="-138113">
              <a:spcBef>
                <a:spcPts val="0"/>
              </a:spcBef>
              <a:spcAft>
                <a:spcPts val="600"/>
              </a:spcAft>
              <a:tabLst/>
              <a:defRPr sz="1200">
                <a:solidFill>
                  <a:schemeClr val="tx1">
                    <a:lumMod val="50000"/>
                    <a:lumOff val="50000"/>
                  </a:schemeClr>
                </a:solidFill>
                <a:latin typeface="+mn-lt"/>
              </a:defRPr>
            </a:lvl2pPr>
            <a:lvl3pPr marL="320040" indent="-137160">
              <a:spcBef>
                <a:spcPts val="0"/>
              </a:spcBef>
              <a:spcAft>
                <a:spcPts val="600"/>
              </a:spcAft>
              <a:tabLst/>
              <a:defRPr sz="1200">
                <a:solidFill>
                  <a:schemeClr val="tx1">
                    <a:lumMod val="50000"/>
                    <a:lumOff val="50000"/>
                  </a:schemeClr>
                </a:solidFill>
                <a:latin typeface="+mn-lt"/>
              </a:defRPr>
            </a:lvl3pPr>
          </a:lstStyle>
          <a:p>
            <a:pPr marL="0" lvl="0" indent="0" algn="l" defTabSz="914400" rtl="0" eaLnBrk="1" latinLnBrk="0" hangingPunct="1">
              <a:lnSpc>
                <a:spcPct val="100000"/>
              </a:lnSpc>
              <a:spcBef>
                <a:spcPts val="0"/>
              </a:spcBef>
              <a:spcAft>
                <a:spcPts val="600"/>
              </a:spcAft>
              <a:buFont typeface="Arial" panose="020B0604020202020204" pitchFamily="34" charset="0"/>
              <a:buNone/>
            </a:pPr>
            <a:r>
              <a:rPr lang="en-US" dirty="0"/>
              <a:t>Click to edit Master text styles</a:t>
            </a:r>
          </a:p>
          <a:p>
            <a:pPr lvl="1"/>
            <a:r>
              <a:rPr lang="en-US" dirty="0"/>
              <a:t>Second level</a:t>
            </a:r>
          </a:p>
          <a:p>
            <a:pPr lvl="2"/>
            <a:r>
              <a:rPr lang="en-US" dirty="0"/>
              <a:t>Third level</a:t>
            </a:r>
          </a:p>
        </p:txBody>
      </p:sp>
      <p:sp>
        <p:nvSpPr>
          <p:cNvPr id="3" name="Text Placeholder 39">
            <a:extLst>
              <a:ext uri="{FF2B5EF4-FFF2-40B4-BE49-F238E27FC236}">
                <a16:creationId xmlns:a16="http://schemas.microsoft.com/office/drawing/2014/main" id="{F20E563B-3FC2-5C6E-947F-CF5E49420D7B}"/>
              </a:ext>
            </a:extLst>
          </p:cNvPr>
          <p:cNvSpPr>
            <a:spLocks noGrp="1"/>
          </p:cNvSpPr>
          <p:nvPr>
            <p:ph type="body" sz="quarter" idx="23"/>
          </p:nvPr>
        </p:nvSpPr>
        <p:spPr>
          <a:xfrm>
            <a:off x="6459226" y="2890524"/>
            <a:ext cx="2560320" cy="3275636"/>
          </a:xfrm>
        </p:spPr>
        <p:txBody>
          <a:bodyPr>
            <a:normAutofit/>
          </a:bodyPr>
          <a:lstStyle>
            <a:lvl1pPr marL="0" indent="0" algn="l" defTabSz="914400" rtl="0" eaLnBrk="1" latinLnBrk="0" hangingPunct="1">
              <a:lnSpc>
                <a:spcPct val="110000"/>
              </a:lnSpc>
              <a:spcBef>
                <a:spcPts val="0"/>
              </a:spcBef>
              <a:spcAft>
                <a:spcPts val="600"/>
              </a:spcAft>
              <a:buFont typeface="Arial" panose="020B0604020202020204" pitchFamily="34" charset="0"/>
              <a:buNone/>
              <a:defRPr lang="en-US" sz="1200" b="0" i="0" kern="1200" baseline="0" dirty="0">
                <a:solidFill>
                  <a:schemeClr val="tx1">
                    <a:lumMod val="50000"/>
                    <a:lumOff val="50000"/>
                  </a:schemeClr>
                </a:solidFill>
                <a:latin typeface="+mn-lt"/>
                <a:ea typeface="+mn-ea"/>
                <a:cs typeface="+mn-cs"/>
              </a:defRPr>
            </a:lvl1pPr>
            <a:lvl2pPr marL="138113" indent="-138113">
              <a:spcBef>
                <a:spcPts val="0"/>
              </a:spcBef>
              <a:spcAft>
                <a:spcPts val="600"/>
              </a:spcAft>
              <a:tabLst/>
              <a:defRPr sz="1200">
                <a:solidFill>
                  <a:schemeClr val="tx1">
                    <a:lumMod val="50000"/>
                    <a:lumOff val="50000"/>
                  </a:schemeClr>
                </a:solidFill>
                <a:latin typeface="+mn-lt"/>
              </a:defRPr>
            </a:lvl2pPr>
            <a:lvl3pPr marL="320040" indent="-137160">
              <a:spcBef>
                <a:spcPts val="0"/>
              </a:spcBef>
              <a:spcAft>
                <a:spcPts val="600"/>
              </a:spcAft>
              <a:tabLst/>
              <a:defRPr sz="1200">
                <a:solidFill>
                  <a:schemeClr val="tx1">
                    <a:lumMod val="50000"/>
                    <a:lumOff val="50000"/>
                  </a:schemeClr>
                </a:solidFill>
                <a:latin typeface="+mn-lt"/>
              </a:defRPr>
            </a:lvl3pPr>
          </a:lstStyle>
          <a:p>
            <a:pPr marL="0" lvl="0" indent="0" algn="l" defTabSz="914400" rtl="0" eaLnBrk="1" latinLnBrk="0" hangingPunct="1">
              <a:lnSpc>
                <a:spcPct val="100000"/>
              </a:lnSpc>
              <a:spcBef>
                <a:spcPts val="0"/>
              </a:spcBef>
              <a:spcAft>
                <a:spcPts val="600"/>
              </a:spcAft>
              <a:buFont typeface="Arial" panose="020B0604020202020204" pitchFamily="34" charset="0"/>
              <a:buNone/>
            </a:pPr>
            <a:r>
              <a:rPr lang="en-US" dirty="0"/>
              <a:t>Click to edit Master text styles</a:t>
            </a:r>
          </a:p>
          <a:p>
            <a:pPr lvl="1"/>
            <a:r>
              <a:rPr lang="en-US" dirty="0"/>
              <a:t>Second level</a:t>
            </a:r>
          </a:p>
          <a:p>
            <a:pPr lvl="2"/>
            <a:r>
              <a:rPr lang="en-US" dirty="0"/>
              <a:t>Third level</a:t>
            </a:r>
          </a:p>
        </p:txBody>
      </p:sp>
      <p:sp>
        <p:nvSpPr>
          <p:cNvPr id="8" name="Text Placeholder 39">
            <a:extLst>
              <a:ext uri="{FF2B5EF4-FFF2-40B4-BE49-F238E27FC236}">
                <a16:creationId xmlns:a16="http://schemas.microsoft.com/office/drawing/2014/main" id="{4ED5E935-3014-5A1C-7750-D293D884FDB7}"/>
              </a:ext>
            </a:extLst>
          </p:cNvPr>
          <p:cNvSpPr>
            <a:spLocks noGrp="1"/>
          </p:cNvSpPr>
          <p:nvPr>
            <p:ph type="body" sz="quarter" idx="24"/>
          </p:nvPr>
        </p:nvSpPr>
        <p:spPr>
          <a:xfrm>
            <a:off x="9110986" y="2890524"/>
            <a:ext cx="2560320" cy="3275636"/>
          </a:xfrm>
        </p:spPr>
        <p:txBody>
          <a:bodyPr>
            <a:normAutofit/>
          </a:bodyPr>
          <a:lstStyle>
            <a:lvl1pPr marL="0" indent="0" algn="l" defTabSz="914400" rtl="0" eaLnBrk="1" latinLnBrk="0" hangingPunct="1">
              <a:lnSpc>
                <a:spcPct val="110000"/>
              </a:lnSpc>
              <a:spcBef>
                <a:spcPts val="0"/>
              </a:spcBef>
              <a:spcAft>
                <a:spcPts val="600"/>
              </a:spcAft>
              <a:buFont typeface="Arial" panose="020B0604020202020204" pitchFamily="34" charset="0"/>
              <a:buNone/>
              <a:defRPr lang="en-US" sz="1200" b="0" i="0" kern="1200" baseline="0" dirty="0">
                <a:solidFill>
                  <a:schemeClr val="tx1">
                    <a:lumMod val="50000"/>
                    <a:lumOff val="50000"/>
                  </a:schemeClr>
                </a:solidFill>
                <a:latin typeface="+mn-lt"/>
                <a:ea typeface="+mn-ea"/>
                <a:cs typeface="+mn-cs"/>
              </a:defRPr>
            </a:lvl1pPr>
            <a:lvl2pPr marL="138113" indent="-138113">
              <a:spcBef>
                <a:spcPts val="0"/>
              </a:spcBef>
              <a:spcAft>
                <a:spcPts val="600"/>
              </a:spcAft>
              <a:tabLst/>
              <a:defRPr sz="1200">
                <a:solidFill>
                  <a:schemeClr val="tx1">
                    <a:lumMod val="50000"/>
                    <a:lumOff val="50000"/>
                  </a:schemeClr>
                </a:solidFill>
                <a:latin typeface="+mn-lt"/>
              </a:defRPr>
            </a:lvl2pPr>
            <a:lvl3pPr marL="320040" indent="-137160">
              <a:spcBef>
                <a:spcPts val="0"/>
              </a:spcBef>
              <a:spcAft>
                <a:spcPts val="600"/>
              </a:spcAft>
              <a:tabLst/>
              <a:defRPr sz="1200">
                <a:solidFill>
                  <a:schemeClr val="tx1">
                    <a:lumMod val="50000"/>
                    <a:lumOff val="50000"/>
                  </a:schemeClr>
                </a:solidFill>
                <a:latin typeface="+mn-lt"/>
              </a:defRPr>
            </a:lvl3pPr>
          </a:lstStyle>
          <a:p>
            <a:pPr marL="0" lvl="0" indent="0" algn="l" defTabSz="914400" rtl="0" eaLnBrk="1" latinLnBrk="0" hangingPunct="1">
              <a:lnSpc>
                <a:spcPct val="100000"/>
              </a:lnSpc>
              <a:spcBef>
                <a:spcPts val="0"/>
              </a:spcBef>
              <a:spcAft>
                <a:spcPts val="600"/>
              </a:spcAft>
              <a:buFont typeface="Arial" panose="020B0604020202020204" pitchFamily="34" charset="0"/>
              <a:buNone/>
            </a:pPr>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359498469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Five-Column Slide  - The Bridge (Red)">
    <p:spTree>
      <p:nvGrpSpPr>
        <p:cNvPr id="1" name=""/>
        <p:cNvGrpSpPr/>
        <p:nvPr/>
      </p:nvGrpSpPr>
      <p:grpSpPr>
        <a:xfrm>
          <a:off x="0" y="0"/>
          <a:ext cx="0" cy="0"/>
          <a:chOff x="0" y="0"/>
          <a:chExt cx="0" cy="0"/>
        </a:xfrm>
      </p:grpSpPr>
      <p:sp>
        <p:nvSpPr>
          <p:cNvPr id="5" name="Date Placeholder 4"/>
          <p:cNvSpPr>
            <a:spLocks noGrp="1"/>
          </p:cNvSpPr>
          <p:nvPr>
            <p:ph type="dt" sz="half" idx="10"/>
          </p:nvPr>
        </p:nvSpPr>
        <p:spPr>
          <a:xfrm>
            <a:off x="10548542" y="6357608"/>
            <a:ext cx="1338262" cy="274324"/>
          </a:xfrm>
          <a:prstGeom prst="rect">
            <a:avLst/>
          </a:prstGeom>
        </p:spPr>
        <p:txBody>
          <a:bodyPr/>
          <a:lstStyle/>
          <a:p>
            <a:fld id="{9113F65B-4B44-5F41-8D8B-F38CC3A11802}" type="datetime1">
              <a:rPr lang="en-US" smtClean="0"/>
              <a:t>4/22/2024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48CD00A-5CA3-1548-8144-742A1DB74925}" type="slidenum">
              <a:rPr lang="en-US" smtClean="0"/>
              <a:t>‹#›</a:t>
            </a:fld>
            <a:endParaRPr lang="en-US"/>
          </a:p>
        </p:txBody>
      </p:sp>
      <p:sp>
        <p:nvSpPr>
          <p:cNvPr id="39" name="Text Placeholder 39">
            <a:extLst>
              <a:ext uri="{FF2B5EF4-FFF2-40B4-BE49-F238E27FC236}">
                <a16:creationId xmlns:a16="http://schemas.microsoft.com/office/drawing/2014/main" id="{0D296BD0-8AFB-0447-EE7C-94DC67629D82}"/>
              </a:ext>
            </a:extLst>
          </p:cNvPr>
          <p:cNvSpPr>
            <a:spLocks noGrp="1"/>
          </p:cNvSpPr>
          <p:nvPr>
            <p:ph type="body" sz="quarter" idx="14"/>
          </p:nvPr>
        </p:nvSpPr>
        <p:spPr>
          <a:xfrm>
            <a:off x="1109330" y="3628664"/>
            <a:ext cx="2057400" cy="2505918"/>
          </a:xfrm>
        </p:spPr>
        <p:txBody>
          <a:bodyPr vert="horz" lIns="45720" tIns="45720" rIns="45720" bIns="45720" rtlCol="0">
            <a:normAutofit/>
          </a:bodyPr>
          <a:lstStyle>
            <a:lvl1pPr>
              <a:defRPr lang="en-US" sz="1200" b="0" i="0" kern="1200" baseline="0" dirty="0">
                <a:solidFill>
                  <a:schemeClr val="tx1">
                    <a:lumMod val="50000"/>
                    <a:lumOff val="50000"/>
                  </a:schemeClr>
                </a:solidFill>
                <a:latin typeface="+mn-lt"/>
                <a:ea typeface="+mn-ea"/>
                <a:cs typeface="+mn-cs"/>
              </a:defRPr>
            </a:lvl1pPr>
            <a:lvl2pPr>
              <a:defRPr lang="en-US" sz="1200" dirty="0"/>
            </a:lvl2pPr>
            <a:lvl3pPr>
              <a:defRPr lang="en-US" sz="1200" dirty="0"/>
            </a:lvl3pPr>
          </a:lstStyle>
          <a:p>
            <a:pPr marL="0" lvl="0" indent="0" algn="l" defTabSz="914400" rtl="0" eaLnBrk="1" latinLnBrk="0" hangingPunct="1">
              <a:lnSpc>
                <a:spcPct val="100000"/>
              </a:lnSpc>
              <a:spcBef>
                <a:spcPts val="0"/>
              </a:spcBef>
              <a:spcAft>
                <a:spcPts val="600"/>
              </a:spcAft>
              <a:buFont typeface="Arial" panose="020B0604020202020204" pitchFamily="34" charset="0"/>
              <a:buNone/>
            </a:pPr>
            <a:r>
              <a:rPr lang="en-US" dirty="0"/>
              <a:t>Click to edit Master text styles</a:t>
            </a:r>
          </a:p>
          <a:p>
            <a:pPr marL="138113" lvl="1" indent="-138113">
              <a:spcBef>
                <a:spcPts val="0"/>
              </a:spcBef>
              <a:spcAft>
                <a:spcPts val="600"/>
              </a:spcAft>
            </a:pPr>
            <a:r>
              <a:rPr lang="en-US" dirty="0"/>
              <a:t>Second level</a:t>
            </a:r>
          </a:p>
          <a:p>
            <a:pPr marL="320040" lvl="2" indent="-137160">
              <a:spcBef>
                <a:spcPts val="0"/>
              </a:spcBef>
              <a:spcAft>
                <a:spcPts val="600"/>
              </a:spcAft>
            </a:pPr>
            <a:r>
              <a:rPr lang="en-US" dirty="0"/>
              <a:t>Third level</a:t>
            </a:r>
          </a:p>
        </p:txBody>
      </p:sp>
      <p:sp>
        <p:nvSpPr>
          <p:cNvPr id="44" name="Text Placeholder 43">
            <a:extLst>
              <a:ext uri="{FF2B5EF4-FFF2-40B4-BE49-F238E27FC236}">
                <a16:creationId xmlns:a16="http://schemas.microsoft.com/office/drawing/2014/main" id="{FBA33690-CDD5-F402-90FF-89253474A16A}"/>
              </a:ext>
            </a:extLst>
          </p:cNvPr>
          <p:cNvSpPr>
            <a:spLocks noGrp="1"/>
          </p:cNvSpPr>
          <p:nvPr>
            <p:ph type="body" sz="quarter" idx="18" hasCustomPrompt="1"/>
          </p:nvPr>
        </p:nvSpPr>
        <p:spPr>
          <a:xfrm>
            <a:off x="1109330" y="3197622"/>
            <a:ext cx="2057400" cy="338554"/>
          </a:xfrm>
        </p:spPr>
        <p:txBody>
          <a:bodyPr>
            <a:normAutofit/>
          </a:bodyPr>
          <a:lstStyle>
            <a:lvl1pPr>
              <a:defRPr b="1">
                <a:solidFill>
                  <a:schemeClr val="tx2"/>
                </a:solidFill>
              </a:defRPr>
            </a:lvl1pPr>
            <a:lvl2pPr>
              <a:defRPr b="1">
                <a:solidFill>
                  <a:schemeClr val="tx2"/>
                </a:solidFill>
              </a:defRPr>
            </a:lvl2pPr>
            <a:lvl3pPr>
              <a:defRPr b="1">
                <a:solidFill>
                  <a:schemeClr val="tx2"/>
                </a:solidFill>
              </a:defRPr>
            </a:lvl3pPr>
            <a:lvl4pPr>
              <a:defRPr b="1">
                <a:solidFill>
                  <a:schemeClr val="tx2"/>
                </a:solidFill>
              </a:defRPr>
            </a:lvl4pPr>
            <a:lvl5pPr>
              <a:defRPr b="1">
                <a:solidFill>
                  <a:schemeClr val="tx2"/>
                </a:solidFill>
              </a:defRPr>
            </a:lvl5pPr>
          </a:lstStyle>
          <a:p>
            <a:pPr lvl="0"/>
            <a:r>
              <a:rPr lang="en-US" dirty="0" err="1"/>
              <a:t>Subheader</a:t>
            </a:r>
            <a:r>
              <a:rPr lang="en-US" dirty="0"/>
              <a:t> Here</a:t>
            </a:r>
          </a:p>
        </p:txBody>
      </p:sp>
      <p:sp>
        <p:nvSpPr>
          <p:cNvPr id="10" name="Text Placeholder 39">
            <a:extLst>
              <a:ext uri="{FF2B5EF4-FFF2-40B4-BE49-F238E27FC236}">
                <a16:creationId xmlns:a16="http://schemas.microsoft.com/office/drawing/2014/main" id="{7ECC1B37-E3B2-2701-1565-ECA98B537D85}"/>
              </a:ext>
            </a:extLst>
          </p:cNvPr>
          <p:cNvSpPr>
            <a:spLocks noGrp="1"/>
          </p:cNvSpPr>
          <p:nvPr>
            <p:ph type="body" sz="quarter" idx="19"/>
          </p:nvPr>
        </p:nvSpPr>
        <p:spPr>
          <a:xfrm>
            <a:off x="3288265" y="3628664"/>
            <a:ext cx="2057400" cy="2505918"/>
          </a:xfrm>
        </p:spPr>
        <p:txBody>
          <a:bodyPr vert="horz" lIns="45720" tIns="45720" rIns="45720" bIns="45720" rtlCol="0">
            <a:normAutofit/>
          </a:bodyPr>
          <a:lstStyle>
            <a:lvl1pPr>
              <a:defRPr lang="en-US" sz="1200" b="0" i="0" kern="1200" baseline="0" dirty="0">
                <a:solidFill>
                  <a:schemeClr val="tx1">
                    <a:lumMod val="50000"/>
                    <a:lumOff val="50000"/>
                  </a:schemeClr>
                </a:solidFill>
                <a:latin typeface="+mn-lt"/>
                <a:ea typeface="+mn-ea"/>
                <a:cs typeface="+mn-cs"/>
              </a:defRPr>
            </a:lvl1pPr>
            <a:lvl2pPr>
              <a:defRPr lang="en-US" sz="1200"/>
            </a:lvl2pPr>
            <a:lvl3pPr>
              <a:defRPr lang="en-US" sz="1200"/>
            </a:lvl3pPr>
          </a:lstStyle>
          <a:p>
            <a:pPr marL="0" lvl="0" indent="0" algn="l" defTabSz="914400" rtl="0" eaLnBrk="1" latinLnBrk="0" hangingPunct="1">
              <a:lnSpc>
                <a:spcPct val="100000"/>
              </a:lnSpc>
              <a:spcBef>
                <a:spcPts val="0"/>
              </a:spcBef>
              <a:spcAft>
                <a:spcPts val="600"/>
              </a:spcAft>
              <a:buFont typeface="Arial" panose="020B0604020202020204" pitchFamily="34" charset="0"/>
              <a:buNone/>
            </a:pPr>
            <a:r>
              <a:rPr lang="en-US" dirty="0"/>
              <a:t>Click to edit Master text styles</a:t>
            </a:r>
          </a:p>
          <a:p>
            <a:pPr marL="138113" lvl="1" indent="-138113">
              <a:spcBef>
                <a:spcPts val="0"/>
              </a:spcBef>
              <a:spcAft>
                <a:spcPts val="600"/>
              </a:spcAft>
            </a:pPr>
            <a:r>
              <a:rPr lang="en-US" dirty="0"/>
              <a:t>Second level</a:t>
            </a:r>
          </a:p>
          <a:p>
            <a:pPr marL="320040" lvl="2" indent="-137160">
              <a:spcBef>
                <a:spcPts val="0"/>
              </a:spcBef>
              <a:spcAft>
                <a:spcPts val="600"/>
              </a:spcAft>
            </a:pPr>
            <a:r>
              <a:rPr lang="en-US" dirty="0"/>
              <a:t>Third level</a:t>
            </a:r>
          </a:p>
        </p:txBody>
      </p:sp>
      <p:sp>
        <p:nvSpPr>
          <p:cNvPr id="11" name="Text Placeholder 43">
            <a:extLst>
              <a:ext uri="{FF2B5EF4-FFF2-40B4-BE49-F238E27FC236}">
                <a16:creationId xmlns:a16="http://schemas.microsoft.com/office/drawing/2014/main" id="{ECD90BD5-2893-B0E5-0152-B95853DE210F}"/>
              </a:ext>
            </a:extLst>
          </p:cNvPr>
          <p:cNvSpPr>
            <a:spLocks noGrp="1"/>
          </p:cNvSpPr>
          <p:nvPr>
            <p:ph type="body" sz="quarter" idx="20" hasCustomPrompt="1"/>
          </p:nvPr>
        </p:nvSpPr>
        <p:spPr>
          <a:xfrm>
            <a:off x="3288265" y="3197622"/>
            <a:ext cx="2057400" cy="338554"/>
          </a:xfrm>
        </p:spPr>
        <p:txBody>
          <a:bodyPr>
            <a:normAutofit/>
          </a:bodyPr>
          <a:lstStyle>
            <a:lvl1pPr>
              <a:defRPr b="1">
                <a:solidFill>
                  <a:schemeClr val="tx2"/>
                </a:solidFill>
              </a:defRPr>
            </a:lvl1pPr>
            <a:lvl2pPr>
              <a:defRPr b="1">
                <a:solidFill>
                  <a:schemeClr val="tx2"/>
                </a:solidFill>
              </a:defRPr>
            </a:lvl2pPr>
            <a:lvl3pPr>
              <a:defRPr b="1">
                <a:solidFill>
                  <a:schemeClr val="tx2"/>
                </a:solidFill>
              </a:defRPr>
            </a:lvl3pPr>
            <a:lvl4pPr>
              <a:defRPr b="1">
                <a:solidFill>
                  <a:schemeClr val="tx2"/>
                </a:solidFill>
              </a:defRPr>
            </a:lvl4pPr>
            <a:lvl5pPr>
              <a:defRPr b="1">
                <a:solidFill>
                  <a:schemeClr val="tx2"/>
                </a:solidFill>
              </a:defRPr>
            </a:lvl5pPr>
          </a:lstStyle>
          <a:p>
            <a:pPr lvl="0"/>
            <a:r>
              <a:rPr lang="en-US" dirty="0" err="1"/>
              <a:t>Subheader</a:t>
            </a:r>
            <a:r>
              <a:rPr lang="en-US" dirty="0"/>
              <a:t> Here</a:t>
            </a:r>
          </a:p>
        </p:txBody>
      </p:sp>
      <p:sp>
        <p:nvSpPr>
          <p:cNvPr id="14" name="Text Placeholder 39">
            <a:extLst>
              <a:ext uri="{FF2B5EF4-FFF2-40B4-BE49-F238E27FC236}">
                <a16:creationId xmlns:a16="http://schemas.microsoft.com/office/drawing/2014/main" id="{E0B5C172-ED3C-CCE5-A746-B3287A142F64}"/>
              </a:ext>
            </a:extLst>
          </p:cNvPr>
          <p:cNvSpPr>
            <a:spLocks noGrp="1"/>
          </p:cNvSpPr>
          <p:nvPr>
            <p:ph type="body" sz="quarter" idx="21"/>
          </p:nvPr>
        </p:nvSpPr>
        <p:spPr>
          <a:xfrm>
            <a:off x="5467200" y="3628664"/>
            <a:ext cx="2057400" cy="2505918"/>
          </a:xfrm>
        </p:spPr>
        <p:txBody>
          <a:bodyPr vert="horz" lIns="45720" tIns="45720" rIns="45720" bIns="45720" rtlCol="0">
            <a:normAutofit/>
          </a:bodyPr>
          <a:lstStyle>
            <a:lvl1pPr>
              <a:defRPr lang="en-US" sz="1200" b="0" i="0" kern="1200" baseline="0" dirty="0">
                <a:solidFill>
                  <a:schemeClr val="tx1">
                    <a:lumMod val="50000"/>
                    <a:lumOff val="50000"/>
                  </a:schemeClr>
                </a:solidFill>
                <a:latin typeface="+mn-lt"/>
                <a:ea typeface="+mn-ea"/>
                <a:cs typeface="+mn-cs"/>
              </a:defRPr>
            </a:lvl1pPr>
            <a:lvl2pPr>
              <a:defRPr lang="en-US" sz="1200"/>
            </a:lvl2pPr>
            <a:lvl3pPr>
              <a:defRPr lang="en-US" sz="1200"/>
            </a:lvl3pPr>
          </a:lstStyle>
          <a:p>
            <a:pPr marL="0" lvl="0" indent="0" algn="l" defTabSz="914400" rtl="0" eaLnBrk="1" latinLnBrk="0" hangingPunct="1">
              <a:lnSpc>
                <a:spcPct val="100000"/>
              </a:lnSpc>
              <a:spcBef>
                <a:spcPts val="0"/>
              </a:spcBef>
              <a:spcAft>
                <a:spcPts val="600"/>
              </a:spcAft>
              <a:buFont typeface="Arial" panose="020B0604020202020204" pitchFamily="34" charset="0"/>
              <a:buNone/>
            </a:pPr>
            <a:r>
              <a:rPr lang="en-US" dirty="0"/>
              <a:t>Click to edit Master text styles</a:t>
            </a:r>
          </a:p>
          <a:p>
            <a:pPr marL="138113" lvl="1" indent="-138113">
              <a:spcBef>
                <a:spcPts val="0"/>
              </a:spcBef>
              <a:spcAft>
                <a:spcPts val="600"/>
              </a:spcAft>
            </a:pPr>
            <a:r>
              <a:rPr lang="en-US" dirty="0"/>
              <a:t>Second level</a:t>
            </a:r>
          </a:p>
          <a:p>
            <a:pPr marL="320040" lvl="2" indent="-137160">
              <a:spcBef>
                <a:spcPts val="0"/>
              </a:spcBef>
              <a:spcAft>
                <a:spcPts val="600"/>
              </a:spcAft>
            </a:pPr>
            <a:r>
              <a:rPr lang="en-US" dirty="0"/>
              <a:t>Third level</a:t>
            </a:r>
          </a:p>
        </p:txBody>
      </p:sp>
      <p:sp>
        <p:nvSpPr>
          <p:cNvPr id="15" name="Text Placeholder 43">
            <a:extLst>
              <a:ext uri="{FF2B5EF4-FFF2-40B4-BE49-F238E27FC236}">
                <a16:creationId xmlns:a16="http://schemas.microsoft.com/office/drawing/2014/main" id="{1483E508-0FD2-7D16-493D-64AB5C8FC26C}"/>
              </a:ext>
            </a:extLst>
          </p:cNvPr>
          <p:cNvSpPr>
            <a:spLocks noGrp="1"/>
          </p:cNvSpPr>
          <p:nvPr>
            <p:ph type="body" sz="quarter" idx="22" hasCustomPrompt="1"/>
          </p:nvPr>
        </p:nvSpPr>
        <p:spPr>
          <a:xfrm>
            <a:off x="5467200" y="3197622"/>
            <a:ext cx="2057400" cy="338554"/>
          </a:xfrm>
        </p:spPr>
        <p:txBody>
          <a:bodyPr>
            <a:normAutofit/>
          </a:bodyPr>
          <a:lstStyle>
            <a:lvl1pPr>
              <a:defRPr b="1">
                <a:solidFill>
                  <a:schemeClr val="tx2"/>
                </a:solidFill>
              </a:defRPr>
            </a:lvl1pPr>
            <a:lvl2pPr>
              <a:defRPr b="1">
                <a:solidFill>
                  <a:schemeClr val="tx2"/>
                </a:solidFill>
              </a:defRPr>
            </a:lvl2pPr>
            <a:lvl3pPr>
              <a:defRPr b="1">
                <a:solidFill>
                  <a:schemeClr val="tx2"/>
                </a:solidFill>
              </a:defRPr>
            </a:lvl3pPr>
            <a:lvl4pPr>
              <a:defRPr b="1">
                <a:solidFill>
                  <a:schemeClr val="tx2"/>
                </a:solidFill>
              </a:defRPr>
            </a:lvl4pPr>
            <a:lvl5pPr>
              <a:defRPr b="1">
                <a:solidFill>
                  <a:schemeClr val="tx2"/>
                </a:solidFill>
              </a:defRPr>
            </a:lvl5pPr>
          </a:lstStyle>
          <a:p>
            <a:pPr lvl="0"/>
            <a:r>
              <a:rPr lang="en-US" dirty="0" err="1"/>
              <a:t>Subheader</a:t>
            </a:r>
            <a:r>
              <a:rPr lang="en-US" dirty="0"/>
              <a:t> Here</a:t>
            </a:r>
          </a:p>
        </p:txBody>
      </p:sp>
      <p:sp>
        <p:nvSpPr>
          <p:cNvPr id="16" name="Text Placeholder 39">
            <a:extLst>
              <a:ext uri="{FF2B5EF4-FFF2-40B4-BE49-F238E27FC236}">
                <a16:creationId xmlns:a16="http://schemas.microsoft.com/office/drawing/2014/main" id="{63A711CC-71C0-686D-FF24-B3B31E026AF5}"/>
              </a:ext>
            </a:extLst>
          </p:cNvPr>
          <p:cNvSpPr>
            <a:spLocks noGrp="1"/>
          </p:cNvSpPr>
          <p:nvPr>
            <p:ph type="body" sz="quarter" idx="23"/>
          </p:nvPr>
        </p:nvSpPr>
        <p:spPr>
          <a:xfrm>
            <a:off x="7646135" y="3628664"/>
            <a:ext cx="2057400" cy="2505918"/>
          </a:xfrm>
        </p:spPr>
        <p:txBody>
          <a:bodyPr vert="horz" lIns="45720" tIns="45720" rIns="45720" bIns="45720" rtlCol="0">
            <a:normAutofit/>
          </a:bodyPr>
          <a:lstStyle>
            <a:lvl1pPr>
              <a:defRPr lang="en-US" sz="1200" b="0" i="0" kern="1200" baseline="0" dirty="0">
                <a:solidFill>
                  <a:schemeClr val="tx1">
                    <a:lumMod val="50000"/>
                    <a:lumOff val="50000"/>
                  </a:schemeClr>
                </a:solidFill>
                <a:latin typeface="+mn-lt"/>
                <a:ea typeface="+mn-ea"/>
                <a:cs typeface="+mn-cs"/>
              </a:defRPr>
            </a:lvl1pPr>
            <a:lvl2pPr>
              <a:defRPr lang="en-US" sz="1200"/>
            </a:lvl2pPr>
            <a:lvl3pPr>
              <a:defRPr lang="en-US" sz="1200"/>
            </a:lvl3pPr>
          </a:lstStyle>
          <a:p>
            <a:pPr marL="0" lvl="0" indent="0" algn="l" defTabSz="914400" rtl="0" eaLnBrk="1" latinLnBrk="0" hangingPunct="1">
              <a:lnSpc>
                <a:spcPct val="100000"/>
              </a:lnSpc>
              <a:spcBef>
                <a:spcPts val="0"/>
              </a:spcBef>
              <a:spcAft>
                <a:spcPts val="600"/>
              </a:spcAft>
              <a:buFont typeface="Arial" panose="020B0604020202020204" pitchFamily="34" charset="0"/>
              <a:buNone/>
            </a:pPr>
            <a:r>
              <a:rPr lang="en-US" dirty="0"/>
              <a:t>Click to edit Master text styles</a:t>
            </a:r>
          </a:p>
          <a:p>
            <a:pPr marL="138113" lvl="1" indent="-138113">
              <a:spcBef>
                <a:spcPts val="0"/>
              </a:spcBef>
              <a:spcAft>
                <a:spcPts val="600"/>
              </a:spcAft>
            </a:pPr>
            <a:r>
              <a:rPr lang="en-US" dirty="0"/>
              <a:t>Second level</a:t>
            </a:r>
          </a:p>
          <a:p>
            <a:pPr marL="320040" lvl="2" indent="-137160">
              <a:spcBef>
                <a:spcPts val="0"/>
              </a:spcBef>
              <a:spcAft>
                <a:spcPts val="600"/>
              </a:spcAft>
            </a:pPr>
            <a:r>
              <a:rPr lang="en-US" dirty="0"/>
              <a:t>Third level</a:t>
            </a:r>
          </a:p>
        </p:txBody>
      </p:sp>
      <p:sp>
        <p:nvSpPr>
          <p:cNvPr id="17" name="Text Placeholder 43">
            <a:extLst>
              <a:ext uri="{FF2B5EF4-FFF2-40B4-BE49-F238E27FC236}">
                <a16:creationId xmlns:a16="http://schemas.microsoft.com/office/drawing/2014/main" id="{5DDFA8FF-76B7-6BB4-553F-7EB9E62E9965}"/>
              </a:ext>
            </a:extLst>
          </p:cNvPr>
          <p:cNvSpPr>
            <a:spLocks noGrp="1"/>
          </p:cNvSpPr>
          <p:nvPr>
            <p:ph type="body" sz="quarter" idx="24" hasCustomPrompt="1"/>
          </p:nvPr>
        </p:nvSpPr>
        <p:spPr>
          <a:xfrm>
            <a:off x="7646135" y="3197622"/>
            <a:ext cx="2057400" cy="338554"/>
          </a:xfrm>
        </p:spPr>
        <p:txBody>
          <a:bodyPr>
            <a:normAutofit/>
          </a:bodyPr>
          <a:lstStyle>
            <a:lvl1pPr>
              <a:defRPr b="1">
                <a:solidFill>
                  <a:schemeClr val="tx2"/>
                </a:solidFill>
              </a:defRPr>
            </a:lvl1pPr>
            <a:lvl2pPr>
              <a:defRPr b="1">
                <a:solidFill>
                  <a:schemeClr val="tx2"/>
                </a:solidFill>
              </a:defRPr>
            </a:lvl2pPr>
            <a:lvl3pPr>
              <a:defRPr b="1">
                <a:solidFill>
                  <a:schemeClr val="tx2"/>
                </a:solidFill>
              </a:defRPr>
            </a:lvl3pPr>
            <a:lvl4pPr>
              <a:defRPr b="1">
                <a:solidFill>
                  <a:schemeClr val="tx2"/>
                </a:solidFill>
              </a:defRPr>
            </a:lvl4pPr>
            <a:lvl5pPr>
              <a:defRPr b="1">
                <a:solidFill>
                  <a:schemeClr val="tx2"/>
                </a:solidFill>
              </a:defRPr>
            </a:lvl5pPr>
          </a:lstStyle>
          <a:p>
            <a:pPr lvl="0"/>
            <a:r>
              <a:rPr lang="en-US" dirty="0" err="1"/>
              <a:t>Subheader</a:t>
            </a:r>
            <a:r>
              <a:rPr lang="en-US" dirty="0"/>
              <a:t> Here</a:t>
            </a:r>
          </a:p>
        </p:txBody>
      </p:sp>
      <p:sp>
        <p:nvSpPr>
          <p:cNvPr id="18" name="Text Placeholder 39">
            <a:extLst>
              <a:ext uri="{FF2B5EF4-FFF2-40B4-BE49-F238E27FC236}">
                <a16:creationId xmlns:a16="http://schemas.microsoft.com/office/drawing/2014/main" id="{9BEF873E-1C28-6B48-01F2-214735F0DF03}"/>
              </a:ext>
            </a:extLst>
          </p:cNvPr>
          <p:cNvSpPr>
            <a:spLocks noGrp="1"/>
          </p:cNvSpPr>
          <p:nvPr>
            <p:ph type="body" sz="quarter" idx="25"/>
          </p:nvPr>
        </p:nvSpPr>
        <p:spPr>
          <a:xfrm>
            <a:off x="9825068" y="3628664"/>
            <a:ext cx="2057400" cy="2505918"/>
          </a:xfrm>
        </p:spPr>
        <p:txBody>
          <a:bodyPr vert="horz" lIns="45720" tIns="45720" rIns="45720" bIns="45720" rtlCol="0">
            <a:normAutofit/>
          </a:bodyPr>
          <a:lstStyle>
            <a:lvl1pPr>
              <a:defRPr lang="en-US" sz="1200" b="0" i="0" kern="1200" baseline="0" dirty="0">
                <a:solidFill>
                  <a:schemeClr val="tx1">
                    <a:lumMod val="50000"/>
                    <a:lumOff val="50000"/>
                  </a:schemeClr>
                </a:solidFill>
                <a:latin typeface="+mn-lt"/>
                <a:ea typeface="+mn-ea"/>
                <a:cs typeface="+mn-cs"/>
              </a:defRPr>
            </a:lvl1pPr>
            <a:lvl2pPr>
              <a:defRPr lang="en-US" sz="1200"/>
            </a:lvl2pPr>
            <a:lvl3pPr>
              <a:defRPr lang="en-US" sz="1200"/>
            </a:lvl3pPr>
          </a:lstStyle>
          <a:p>
            <a:pPr marL="0" lvl="0" indent="0" algn="l" defTabSz="914400" rtl="0" eaLnBrk="1" latinLnBrk="0" hangingPunct="1">
              <a:lnSpc>
                <a:spcPct val="100000"/>
              </a:lnSpc>
              <a:spcBef>
                <a:spcPts val="0"/>
              </a:spcBef>
              <a:spcAft>
                <a:spcPts val="600"/>
              </a:spcAft>
              <a:buFont typeface="Arial" panose="020B0604020202020204" pitchFamily="34" charset="0"/>
              <a:buNone/>
            </a:pPr>
            <a:r>
              <a:rPr lang="en-US" dirty="0"/>
              <a:t>Click to edit Master text styles</a:t>
            </a:r>
          </a:p>
          <a:p>
            <a:pPr marL="138113" lvl="1" indent="-138113">
              <a:spcBef>
                <a:spcPts val="0"/>
              </a:spcBef>
              <a:spcAft>
                <a:spcPts val="600"/>
              </a:spcAft>
            </a:pPr>
            <a:r>
              <a:rPr lang="en-US" dirty="0"/>
              <a:t>Second level</a:t>
            </a:r>
          </a:p>
          <a:p>
            <a:pPr marL="320040" lvl="2" indent="-137160">
              <a:spcBef>
                <a:spcPts val="0"/>
              </a:spcBef>
              <a:spcAft>
                <a:spcPts val="600"/>
              </a:spcAft>
            </a:pPr>
            <a:r>
              <a:rPr lang="en-US" dirty="0"/>
              <a:t>Third level</a:t>
            </a:r>
          </a:p>
        </p:txBody>
      </p:sp>
      <p:sp>
        <p:nvSpPr>
          <p:cNvPr id="19" name="Text Placeholder 43">
            <a:extLst>
              <a:ext uri="{FF2B5EF4-FFF2-40B4-BE49-F238E27FC236}">
                <a16:creationId xmlns:a16="http://schemas.microsoft.com/office/drawing/2014/main" id="{26C380CE-2C82-2289-A4A7-3ED99236BF4C}"/>
              </a:ext>
            </a:extLst>
          </p:cNvPr>
          <p:cNvSpPr>
            <a:spLocks noGrp="1"/>
          </p:cNvSpPr>
          <p:nvPr>
            <p:ph type="body" sz="quarter" idx="26" hasCustomPrompt="1"/>
          </p:nvPr>
        </p:nvSpPr>
        <p:spPr>
          <a:xfrm>
            <a:off x="9825068" y="3197622"/>
            <a:ext cx="2057400" cy="338554"/>
          </a:xfrm>
        </p:spPr>
        <p:txBody>
          <a:bodyPr>
            <a:normAutofit/>
          </a:bodyPr>
          <a:lstStyle>
            <a:lvl1pPr>
              <a:defRPr b="1">
                <a:solidFill>
                  <a:schemeClr val="tx2"/>
                </a:solidFill>
              </a:defRPr>
            </a:lvl1pPr>
            <a:lvl2pPr>
              <a:defRPr b="1">
                <a:solidFill>
                  <a:schemeClr val="tx2"/>
                </a:solidFill>
              </a:defRPr>
            </a:lvl2pPr>
            <a:lvl3pPr>
              <a:defRPr b="1">
                <a:solidFill>
                  <a:schemeClr val="tx2"/>
                </a:solidFill>
              </a:defRPr>
            </a:lvl3pPr>
            <a:lvl4pPr>
              <a:defRPr b="1">
                <a:solidFill>
                  <a:schemeClr val="tx2"/>
                </a:solidFill>
              </a:defRPr>
            </a:lvl4pPr>
            <a:lvl5pPr>
              <a:defRPr b="1">
                <a:solidFill>
                  <a:schemeClr val="tx2"/>
                </a:solidFill>
              </a:defRPr>
            </a:lvl5pPr>
          </a:lstStyle>
          <a:p>
            <a:pPr lvl="0"/>
            <a:r>
              <a:rPr lang="en-US" dirty="0" err="1"/>
              <a:t>Subheader</a:t>
            </a:r>
            <a:r>
              <a:rPr lang="en-US" dirty="0"/>
              <a:t> Here</a:t>
            </a:r>
          </a:p>
        </p:txBody>
      </p:sp>
      <p:sp>
        <p:nvSpPr>
          <p:cNvPr id="24" name="Title 1">
            <a:extLst>
              <a:ext uri="{FF2B5EF4-FFF2-40B4-BE49-F238E27FC236}">
                <a16:creationId xmlns:a16="http://schemas.microsoft.com/office/drawing/2014/main" id="{6EEDDCF0-EE55-FDD7-3641-E63C9E4EB640}"/>
              </a:ext>
            </a:extLst>
          </p:cNvPr>
          <p:cNvSpPr>
            <a:spLocks noGrp="1"/>
          </p:cNvSpPr>
          <p:nvPr>
            <p:ph type="title" hasCustomPrompt="1"/>
          </p:nvPr>
        </p:nvSpPr>
        <p:spPr>
          <a:xfrm>
            <a:off x="1096162" y="841009"/>
            <a:ext cx="2479553" cy="1140531"/>
          </a:xfrm>
        </p:spPr>
        <p:txBody>
          <a:bodyPr anchor="t">
            <a:normAutofit/>
          </a:bodyPr>
          <a:lstStyle>
            <a:lvl1pPr>
              <a:defRPr sz="2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Header here</a:t>
            </a:r>
          </a:p>
        </p:txBody>
      </p:sp>
      <p:sp>
        <p:nvSpPr>
          <p:cNvPr id="25" name="Text Placeholder 3">
            <a:extLst>
              <a:ext uri="{FF2B5EF4-FFF2-40B4-BE49-F238E27FC236}">
                <a16:creationId xmlns:a16="http://schemas.microsoft.com/office/drawing/2014/main" id="{86D867CF-97D6-48DB-99BE-C81C76B1B49D}"/>
              </a:ext>
            </a:extLst>
          </p:cNvPr>
          <p:cNvSpPr>
            <a:spLocks noGrp="1"/>
          </p:cNvSpPr>
          <p:nvPr>
            <p:ph type="body" sz="half" idx="2" hasCustomPrompt="1"/>
          </p:nvPr>
        </p:nvSpPr>
        <p:spPr>
          <a:xfrm>
            <a:off x="3814717" y="921001"/>
            <a:ext cx="4201528" cy="1060540"/>
          </a:xfrm>
        </p:spPr>
        <p:txBody>
          <a:bodyPr/>
          <a:lstStyle>
            <a:lvl1pPr marL="0" indent="0">
              <a:lnSpc>
                <a:spcPct val="100000"/>
              </a:lnSpc>
              <a:spcBef>
                <a:spcPts val="0"/>
              </a:spcBef>
              <a:spcAft>
                <a:spcPts val="6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Content here</a:t>
            </a:r>
          </a:p>
        </p:txBody>
      </p:sp>
      <p:sp>
        <p:nvSpPr>
          <p:cNvPr id="4" name="Subheader Placeholder">
            <a:extLst>
              <a:ext uri="{FF2B5EF4-FFF2-40B4-BE49-F238E27FC236}">
                <a16:creationId xmlns:a16="http://schemas.microsoft.com/office/drawing/2014/main" id="{725DBFF7-ED79-E2D2-F1F9-055A60473C31}"/>
              </a:ext>
            </a:extLst>
          </p:cNvPr>
          <p:cNvSpPr>
            <a:spLocks noGrp="1"/>
          </p:cNvSpPr>
          <p:nvPr>
            <p:ph type="body" sz="quarter" idx="13" hasCustomPrompt="1"/>
          </p:nvPr>
        </p:nvSpPr>
        <p:spPr>
          <a:xfrm>
            <a:off x="1101865" y="358538"/>
            <a:ext cx="3368535" cy="273050"/>
          </a:xfrm>
        </p:spPr>
        <p:txBody>
          <a:bodyPr vert="horz" lIns="45720" tIns="45720" rIns="45720" bIns="45720" rtlCol="0" anchor="t">
            <a:normAutofit/>
          </a:bodyPr>
          <a:lstStyle>
            <a:lvl1pPr>
              <a:defRPr lang="en-US" sz="900" cap="all" spc="100" baseline="0" dirty="0" smtClean="0">
                <a:solidFill>
                  <a:schemeClr val="tx2"/>
                </a:solidFill>
                <a:latin typeface="Avenir Next LT Pro Demi" panose="020B0504020202020204" pitchFamily="34" charset="77"/>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spTree>
    <p:extLst>
      <p:ext uri="{BB962C8B-B14F-4D97-AF65-F5344CB8AC3E}">
        <p14:creationId xmlns:p14="http://schemas.microsoft.com/office/powerpoint/2010/main" val="334788540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Five-Column Slide + Icons  - The Bridge (Red)">
    <p:spTree>
      <p:nvGrpSpPr>
        <p:cNvPr id="1" name=""/>
        <p:cNvGrpSpPr/>
        <p:nvPr/>
      </p:nvGrpSpPr>
      <p:grpSpPr>
        <a:xfrm>
          <a:off x="0" y="0"/>
          <a:ext cx="0" cy="0"/>
          <a:chOff x="0" y="0"/>
          <a:chExt cx="0" cy="0"/>
        </a:xfrm>
      </p:grpSpPr>
      <p:sp>
        <p:nvSpPr>
          <p:cNvPr id="5" name="Date Placeholder 4"/>
          <p:cNvSpPr>
            <a:spLocks noGrp="1"/>
          </p:cNvSpPr>
          <p:nvPr>
            <p:ph type="dt" sz="half" idx="10"/>
          </p:nvPr>
        </p:nvSpPr>
        <p:spPr>
          <a:xfrm>
            <a:off x="10548542" y="6357608"/>
            <a:ext cx="1338262" cy="274324"/>
          </a:xfrm>
          <a:prstGeom prst="rect">
            <a:avLst/>
          </a:prstGeom>
        </p:spPr>
        <p:txBody>
          <a:bodyPr/>
          <a:lstStyle/>
          <a:p>
            <a:fld id="{5726515D-C56D-4D46-990C-C000D022AE31}" type="datetime1">
              <a:rPr lang="en-US" smtClean="0"/>
              <a:t>4/22/2024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48CD00A-5CA3-1548-8144-742A1DB74925}" type="slidenum">
              <a:rPr lang="en-US" smtClean="0"/>
              <a:t>‹#›</a:t>
            </a:fld>
            <a:endParaRPr lang="en-US"/>
          </a:p>
        </p:txBody>
      </p:sp>
      <p:sp>
        <p:nvSpPr>
          <p:cNvPr id="39" name="Text Placeholder 39">
            <a:extLst>
              <a:ext uri="{FF2B5EF4-FFF2-40B4-BE49-F238E27FC236}">
                <a16:creationId xmlns:a16="http://schemas.microsoft.com/office/drawing/2014/main" id="{0D296BD0-8AFB-0447-EE7C-94DC67629D82}"/>
              </a:ext>
            </a:extLst>
          </p:cNvPr>
          <p:cNvSpPr>
            <a:spLocks noGrp="1"/>
          </p:cNvSpPr>
          <p:nvPr>
            <p:ph type="body" sz="quarter" idx="14"/>
          </p:nvPr>
        </p:nvSpPr>
        <p:spPr>
          <a:xfrm>
            <a:off x="1107192" y="3628664"/>
            <a:ext cx="2057400" cy="2482769"/>
          </a:xfrm>
        </p:spPr>
        <p:txBody>
          <a:bodyPr vert="horz" lIns="45720" tIns="45720" rIns="45720" bIns="45720" rtlCol="0">
            <a:normAutofit/>
          </a:bodyPr>
          <a:lstStyle>
            <a:lvl1pPr>
              <a:defRPr lang="en-US" sz="1200" b="0" i="0" kern="1200" baseline="0" dirty="0">
                <a:solidFill>
                  <a:schemeClr val="tx1">
                    <a:lumMod val="50000"/>
                    <a:lumOff val="50000"/>
                  </a:schemeClr>
                </a:solidFill>
                <a:latin typeface="+mn-lt"/>
                <a:ea typeface="+mn-ea"/>
                <a:cs typeface="+mn-cs"/>
              </a:defRPr>
            </a:lvl1pPr>
            <a:lvl2pPr>
              <a:defRPr lang="en-US" sz="1200" dirty="0"/>
            </a:lvl2pPr>
            <a:lvl3pPr>
              <a:defRPr lang="en-US" sz="1200" dirty="0"/>
            </a:lvl3pPr>
          </a:lstStyle>
          <a:p>
            <a:pPr marL="0" lvl="0" indent="0" algn="l" defTabSz="914400" rtl="0" eaLnBrk="1" latinLnBrk="0" hangingPunct="1">
              <a:lnSpc>
                <a:spcPct val="100000"/>
              </a:lnSpc>
              <a:spcBef>
                <a:spcPts val="0"/>
              </a:spcBef>
              <a:spcAft>
                <a:spcPts val="600"/>
              </a:spcAft>
              <a:buFont typeface="Arial" panose="020B0604020202020204" pitchFamily="34" charset="0"/>
              <a:buNone/>
            </a:pPr>
            <a:r>
              <a:rPr lang="en-US" dirty="0"/>
              <a:t>Click to edit Master text styles</a:t>
            </a:r>
          </a:p>
          <a:p>
            <a:pPr marL="138113" lvl="1" indent="-138113">
              <a:spcBef>
                <a:spcPts val="0"/>
              </a:spcBef>
              <a:spcAft>
                <a:spcPts val="600"/>
              </a:spcAft>
            </a:pPr>
            <a:r>
              <a:rPr lang="en-US" dirty="0"/>
              <a:t>Second level</a:t>
            </a:r>
          </a:p>
          <a:p>
            <a:pPr marL="320040" lvl="2" indent="-137160">
              <a:spcBef>
                <a:spcPts val="0"/>
              </a:spcBef>
              <a:spcAft>
                <a:spcPts val="600"/>
              </a:spcAft>
            </a:pPr>
            <a:r>
              <a:rPr lang="en-US" dirty="0"/>
              <a:t>Third level</a:t>
            </a:r>
          </a:p>
        </p:txBody>
      </p:sp>
      <p:sp>
        <p:nvSpPr>
          <p:cNvPr id="44" name="Text Placeholder 43">
            <a:extLst>
              <a:ext uri="{FF2B5EF4-FFF2-40B4-BE49-F238E27FC236}">
                <a16:creationId xmlns:a16="http://schemas.microsoft.com/office/drawing/2014/main" id="{FBA33690-CDD5-F402-90FF-89253474A16A}"/>
              </a:ext>
            </a:extLst>
          </p:cNvPr>
          <p:cNvSpPr>
            <a:spLocks noGrp="1"/>
          </p:cNvSpPr>
          <p:nvPr>
            <p:ph type="body" sz="quarter" idx="18" hasCustomPrompt="1"/>
          </p:nvPr>
        </p:nvSpPr>
        <p:spPr>
          <a:xfrm>
            <a:off x="1107192" y="3197411"/>
            <a:ext cx="2057400" cy="338554"/>
          </a:xfrm>
        </p:spPr>
        <p:txBody>
          <a:bodyPr lIns="45720" rIns="45720">
            <a:normAutofit/>
          </a:bodyPr>
          <a:lstStyle>
            <a:lvl1pPr algn="ctr">
              <a:defRPr b="1">
                <a:solidFill>
                  <a:schemeClr val="tx2"/>
                </a:solidFill>
              </a:defRPr>
            </a:lvl1pPr>
            <a:lvl2pPr>
              <a:defRPr b="1">
                <a:solidFill>
                  <a:schemeClr val="tx2"/>
                </a:solidFill>
              </a:defRPr>
            </a:lvl2pPr>
            <a:lvl3pPr>
              <a:defRPr b="1">
                <a:solidFill>
                  <a:schemeClr val="tx2"/>
                </a:solidFill>
              </a:defRPr>
            </a:lvl3pPr>
            <a:lvl4pPr>
              <a:defRPr b="1">
                <a:solidFill>
                  <a:schemeClr val="tx2"/>
                </a:solidFill>
              </a:defRPr>
            </a:lvl4pPr>
            <a:lvl5pPr>
              <a:defRPr b="1">
                <a:solidFill>
                  <a:schemeClr val="tx2"/>
                </a:solidFill>
              </a:defRPr>
            </a:lvl5pPr>
          </a:lstStyle>
          <a:p>
            <a:pPr lvl="0"/>
            <a:r>
              <a:rPr lang="en-US" dirty="0" err="1"/>
              <a:t>Subheader</a:t>
            </a:r>
            <a:r>
              <a:rPr lang="en-US" dirty="0"/>
              <a:t> Here</a:t>
            </a:r>
          </a:p>
        </p:txBody>
      </p:sp>
      <p:sp>
        <p:nvSpPr>
          <p:cNvPr id="10" name="Text Placeholder 39">
            <a:extLst>
              <a:ext uri="{FF2B5EF4-FFF2-40B4-BE49-F238E27FC236}">
                <a16:creationId xmlns:a16="http://schemas.microsoft.com/office/drawing/2014/main" id="{7ECC1B37-E3B2-2701-1565-ECA98B537D85}"/>
              </a:ext>
            </a:extLst>
          </p:cNvPr>
          <p:cNvSpPr>
            <a:spLocks noGrp="1"/>
          </p:cNvSpPr>
          <p:nvPr>
            <p:ph type="body" sz="quarter" idx="19"/>
          </p:nvPr>
        </p:nvSpPr>
        <p:spPr>
          <a:xfrm>
            <a:off x="3290914" y="3628664"/>
            <a:ext cx="2057400" cy="2482769"/>
          </a:xfrm>
        </p:spPr>
        <p:txBody>
          <a:bodyPr vert="horz" lIns="45720" tIns="45720" rIns="45720" bIns="45720" rtlCol="0">
            <a:normAutofit/>
          </a:bodyPr>
          <a:lstStyle>
            <a:lvl1pPr>
              <a:defRPr lang="en-US" sz="1200" b="0" i="0" kern="1200" baseline="0" dirty="0">
                <a:solidFill>
                  <a:schemeClr val="tx1">
                    <a:lumMod val="50000"/>
                    <a:lumOff val="50000"/>
                  </a:schemeClr>
                </a:solidFill>
                <a:latin typeface="+mn-lt"/>
                <a:ea typeface="+mn-ea"/>
                <a:cs typeface="+mn-cs"/>
              </a:defRPr>
            </a:lvl1pPr>
            <a:lvl2pPr>
              <a:defRPr lang="en-US" sz="1200" dirty="0"/>
            </a:lvl2pPr>
            <a:lvl3pPr>
              <a:defRPr lang="en-US" sz="1200" dirty="0"/>
            </a:lvl3pPr>
          </a:lstStyle>
          <a:p>
            <a:pPr marL="0" lvl="0" indent="0" algn="l" defTabSz="914400" rtl="0" eaLnBrk="1" latinLnBrk="0" hangingPunct="1">
              <a:lnSpc>
                <a:spcPct val="100000"/>
              </a:lnSpc>
              <a:spcBef>
                <a:spcPts val="0"/>
              </a:spcBef>
              <a:spcAft>
                <a:spcPts val="600"/>
              </a:spcAft>
              <a:buFont typeface="Arial" panose="020B0604020202020204" pitchFamily="34" charset="0"/>
              <a:buNone/>
            </a:pPr>
            <a:r>
              <a:rPr lang="en-US" dirty="0"/>
              <a:t>Click to edit Master text styles</a:t>
            </a:r>
          </a:p>
          <a:p>
            <a:pPr marL="138113" lvl="1" indent="-138113">
              <a:spcBef>
                <a:spcPts val="0"/>
              </a:spcBef>
              <a:spcAft>
                <a:spcPts val="600"/>
              </a:spcAft>
            </a:pPr>
            <a:r>
              <a:rPr lang="en-US" dirty="0"/>
              <a:t>Second level</a:t>
            </a:r>
          </a:p>
          <a:p>
            <a:pPr marL="320040" lvl="2" indent="-137160">
              <a:spcBef>
                <a:spcPts val="0"/>
              </a:spcBef>
              <a:spcAft>
                <a:spcPts val="600"/>
              </a:spcAft>
            </a:pPr>
            <a:r>
              <a:rPr lang="en-US" dirty="0"/>
              <a:t>Third level</a:t>
            </a:r>
          </a:p>
        </p:txBody>
      </p:sp>
      <p:sp>
        <p:nvSpPr>
          <p:cNvPr id="11" name="Text Placeholder 43">
            <a:extLst>
              <a:ext uri="{FF2B5EF4-FFF2-40B4-BE49-F238E27FC236}">
                <a16:creationId xmlns:a16="http://schemas.microsoft.com/office/drawing/2014/main" id="{ECD90BD5-2893-B0E5-0152-B95853DE210F}"/>
              </a:ext>
            </a:extLst>
          </p:cNvPr>
          <p:cNvSpPr>
            <a:spLocks noGrp="1"/>
          </p:cNvSpPr>
          <p:nvPr>
            <p:ph type="body" sz="quarter" idx="20" hasCustomPrompt="1"/>
          </p:nvPr>
        </p:nvSpPr>
        <p:spPr>
          <a:xfrm>
            <a:off x="3290914" y="3197411"/>
            <a:ext cx="2057400" cy="338554"/>
          </a:xfrm>
        </p:spPr>
        <p:txBody>
          <a:bodyPr lIns="45720" rIns="45720">
            <a:normAutofit/>
          </a:bodyPr>
          <a:lstStyle>
            <a:lvl1pPr algn="ctr">
              <a:defRPr b="1">
                <a:solidFill>
                  <a:schemeClr val="tx2"/>
                </a:solidFill>
              </a:defRPr>
            </a:lvl1pPr>
            <a:lvl2pPr>
              <a:defRPr b="1">
                <a:solidFill>
                  <a:schemeClr val="tx2"/>
                </a:solidFill>
              </a:defRPr>
            </a:lvl2pPr>
            <a:lvl3pPr>
              <a:defRPr b="1">
                <a:solidFill>
                  <a:schemeClr val="tx2"/>
                </a:solidFill>
              </a:defRPr>
            </a:lvl3pPr>
            <a:lvl4pPr>
              <a:defRPr b="1">
                <a:solidFill>
                  <a:schemeClr val="tx2"/>
                </a:solidFill>
              </a:defRPr>
            </a:lvl4pPr>
            <a:lvl5pPr>
              <a:defRPr b="1">
                <a:solidFill>
                  <a:schemeClr val="tx2"/>
                </a:solidFill>
              </a:defRPr>
            </a:lvl5pPr>
          </a:lstStyle>
          <a:p>
            <a:pPr lvl="0"/>
            <a:r>
              <a:rPr lang="en-US" dirty="0" err="1"/>
              <a:t>Subheader</a:t>
            </a:r>
            <a:r>
              <a:rPr lang="en-US" dirty="0"/>
              <a:t> Here</a:t>
            </a:r>
          </a:p>
        </p:txBody>
      </p:sp>
      <p:sp>
        <p:nvSpPr>
          <p:cNvPr id="14" name="Text Placeholder 39">
            <a:extLst>
              <a:ext uri="{FF2B5EF4-FFF2-40B4-BE49-F238E27FC236}">
                <a16:creationId xmlns:a16="http://schemas.microsoft.com/office/drawing/2014/main" id="{E0B5C172-ED3C-CCE5-A746-B3287A142F64}"/>
              </a:ext>
            </a:extLst>
          </p:cNvPr>
          <p:cNvSpPr>
            <a:spLocks noGrp="1"/>
          </p:cNvSpPr>
          <p:nvPr>
            <p:ph type="body" sz="quarter" idx="21"/>
          </p:nvPr>
        </p:nvSpPr>
        <p:spPr>
          <a:xfrm>
            <a:off x="5469849" y="3628664"/>
            <a:ext cx="2057400" cy="2482769"/>
          </a:xfrm>
        </p:spPr>
        <p:txBody>
          <a:bodyPr vert="horz" lIns="45720" tIns="45720" rIns="45720" bIns="45720" rtlCol="0">
            <a:normAutofit/>
          </a:bodyPr>
          <a:lstStyle>
            <a:lvl1pPr>
              <a:defRPr lang="en-US" sz="1200" b="0" i="0" kern="1200" baseline="0" dirty="0">
                <a:solidFill>
                  <a:schemeClr val="tx1">
                    <a:lumMod val="50000"/>
                    <a:lumOff val="50000"/>
                  </a:schemeClr>
                </a:solidFill>
                <a:latin typeface="+mn-lt"/>
                <a:ea typeface="+mn-ea"/>
                <a:cs typeface="+mn-cs"/>
              </a:defRPr>
            </a:lvl1pPr>
            <a:lvl2pPr>
              <a:defRPr lang="en-US" sz="1200"/>
            </a:lvl2pPr>
            <a:lvl3pPr>
              <a:defRPr lang="en-US" sz="1200"/>
            </a:lvl3pPr>
          </a:lstStyle>
          <a:p>
            <a:pPr marL="0" lvl="0" indent="0" algn="l" defTabSz="914400" rtl="0" eaLnBrk="1" latinLnBrk="0" hangingPunct="1">
              <a:lnSpc>
                <a:spcPct val="100000"/>
              </a:lnSpc>
              <a:spcBef>
                <a:spcPts val="0"/>
              </a:spcBef>
              <a:spcAft>
                <a:spcPts val="600"/>
              </a:spcAft>
              <a:buFont typeface="Arial" panose="020B0604020202020204" pitchFamily="34" charset="0"/>
              <a:buNone/>
            </a:pPr>
            <a:r>
              <a:rPr lang="en-US" dirty="0"/>
              <a:t>Click to edit Master text styles</a:t>
            </a:r>
          </a:p>
          <a:p>
            <a:pPr marL="138113" lvl="1" indent="-138113">
              <a:spcBef>
                <a:spcPts val="0"/>
              </a:spcBef>
              <a:spcAft>
                <a:spcPts val="600"/>
              </a:spcAft>
            </a:pPr>
            <a:r>
              <a:rPr lang="en-US" dirty="0"/>
              <a:t>Second level</a:t>
            </a:r>
          </a:p>
          <a:p>
            <a:pPr marL="320040" lvl="2" indent="-137160">
              <a:spcBef>
                <a:spcPts val="0"/>
              </a:spcBef>
              <a:spcAft>
                <a:spcPts val="600"/>
              </a:spcAft>
            </a:pPr>
            <a:r>
              <a:rPr lang="en-US" dirty="0"/>
              <a:t>Third level</a:t>
            </a:r>
          </a:p>
        </p:txBody>
      </p:sp>
      <p:sp>
        <p:nvSpPr>
          <p:cNvPr id="15" name="Text Placeholder 43">
            <a:extLst>
              <a:ext uri="{FF2B5EF4-FFF2-40B4-BE49-F238E27FC236}">
                <a16:creationId xmlns:a16="http://schemas.microsoft.com/office/drawing/2014/main" id="{1483E508-0FD2-7D16-493D-64AB5C8FC26C}"/>
              </a:ext>
            </a:extLst>
          </p:cNvPr>
          <p:cNvSpPr>
            <a:spLocks noGrp="1"/>
          </p:cNvSpPr>
          <p:nvPr>
            <p:ph type="body" sz="quarter" idx="22" hasCustomPrompt="1"/>
          </p:nvPr>
        </p:nvSpPr>
        <p:spPr>
          <a:xfrm>
            <a:off x="5469849" y="3197411"/>
            <a:ext cx="2057400" cy="338554"/>
          </a:xfrm>
        </p:spPr>
        <p:txBody>
          <a:bodyPr lIns="45720" rIns="45720">
            <a:normAutofit/>
          </a:bodyPr>
          <a:lstStyle>
            <a:lvl1pPr algn="ctr">
              <a:defRPr b="1">
                <a:solidFill>
                  <a:schemeClr val="tx2"/>
                </a:solidFill>
              </a:defRPr>
            </a:lvl1pPr>
            <a:lvl2pPr>
              <a:defRPr b="1">
                <a:solidFill>
                  <a:schemeClr val="tx2"/>
                </a:solidFill>
              </a:defRPr>
            </a:lvl2pPr>
            <a:lvl3pPr>
              <a:defRPr b="1">
                <a:solidFill>
                  <a:schemeClr val="tx2"/>
                </a:solidFill>
              </a:defRPr>
            </a:lvl3pPr>
            <a:lvl4pPr>
              <a:defRPr b="1">
                <a:solidFill>
                  <a:schemeClr val="tx2"/>
                </a:solidFill>
              </a:defRPr>
            </a:lvl4pPr>
            <a:lvl5pPr>
              <a:defRPr b="1">
                <a:solidFill>
                  <a:schemeClr val="tx2"/>
                </a:solidFill>
              </a:defRPr>
            </a:lvl5pPr>
          </a:lstStyle>
          <a:p>
            <a:pPr lvl="0"/>
            <a:r>
              <a:rPr lang="en-US" dirty="0" err="1"/>
              <a:t>Subheader</a:t>
            </a:r>
            <a:r>
              <a:rPr lang="en-US" dirty="0"/>
              <a:t> Here</a:t>
            </a:r>
          </a:p>
        </p:txBody>
      </p:sp>
      <p:sp>
        <p:nvSpPr>
          <p:cNvPr id="16" name="Text Placeholder 39">
            <a:extLst>
              <a:ext uri="{FF2B5EF4-FFF2-40B4-BE49-F238E27FC236}">
                <a16:creationId xmlns:a16="http://schemas.microsoft.com/office/drawing/2014/main" id="{63A711CC-71C0-686D-FF24-B3B31E026AF5}"/>
              </a:ext>
            </a:extLst>
          </p:cNvPr>
          <p:cNvSpPr>
            <a:spLocks noGrp="1"/>
          </p:cNvSpPr>
          <p:nvPr>
            <p:ph type="body" sz="quarter" idx="23"/>
          </p:nvPr>
        </p:nvSpPr>
        <p:spPr>
          <a:xfrm>
            <a:off x="7648784" y="3628664"/>
            <a:ext cx="2057400" cy="2482769"/>
          </a:xfrm>
        </p:spPr>
        <p:txBody>
          <a:bodyPr vert="horz" lIns="45720" tIns="45720" rIns="45720" bIns="45720" rtlCol="0">
            <a:normAutofit/>
          </a:bodyPr>
          <a:lstStyle>
            <a:lvl1pPr>
              <a:defRPr lang="en-US" sz="1200" b="0" i="0" kern="1200" baseline="0" dirty="0">
                <a:solidFill>
                  <a:schemeClr val="tx1">
                    <a:lumMod val="50000"/>
                    <a:lumOff val="50000"/>
                  </a:schemeClr>
                </a:solidFill>
                <a:latin typeface="+mn-lt"/>
                <a:ea typeface="+mn-ea"/>
                <a:cs typeface="+mn-cs"/>
              </a:defRPr>
            </a:lvl1pPr>
            <a:lvl2pPr>
              <a:defRPr lang="en-US" sz="1200"/>
            </a:lvl2pPr>
            <a:lvl3pPr>
              <a:defRPr lang="en-US" sz="1200"/>
            </a:lvl3pPr>
          </a:lstStyle>
          <a:p>
            <a:pPr marL="0" lvl="0" indent="0" algn="l" defTabSz="914400" rtl="0" eaLnBrk="1" latinLnBrk="0" hangingPunct="1">
              <a:lnSpc>
                <a:spcPct val="100000"/>
              </a:lnSpc>
              <a:spcBef>
                <a:spcPts val="0"/>
              </a:spcBef>
              <a:spcAft>
                <a:spcPts val="600"/>
              </a:spcAft>
              <a:buFont typeface="Arial" panose="020B0604020202020204" pitchFamily="34" charset="0"/>
              <a:buNone/>
            </a:pPr>
            <a:r>
              <a:rPr lang="en-US" dirty="0"/>
              <a:t>Click to edit Master text styles</a:t>
            </a:r>
          </a:p>
          <a:p>
            <a:pPr marL="138113" lvl="1" indent="-138113">
              <a:spcBef>
                <a:spcPts val="0"/>
              </a:spcBef>
              <a:spcAft>
                <a:spcPts val="600"/>
              </a:spcAft>
            </a:pPr>
            <a:r>
              <a:rPr lang="en-US" dirty="0"/>
              <a:t>Second level</a:t>
            </a:r>
          </a:p>
          <a:p>
            <a:pPr marL="320040" lvl="2" indent="-137160">
              <a:spcBef>
                <a:spcPts val="0"/>
              </a:spcBef>
              <a:spcAft>
                <a:spcPts val="600"/>
              </a:spcAft>
            </a:pPr>
            <a:r>
              <a:rPr lang="en-US" dirty="0"/>
              <a:t>Third level</a:t>
            </a:r>
          </a:p>
        </p:txBody>
      </p:sp>
      <p:sp>
        <p:nvSpPr>
          <p:cNvPr id="17" name="Text Placeholder 43">
            <a:extLst>
              <a:ext uri="{FF2B5EF4-FFF2-40B4-BE49-F238E27FC236}">
                <a16:creationId xmlns:a16="http://schemas.microsoft.com/office/drawing/2014/main" id="{5DDFA8FF-76B7-6BB4-553F-7EB9E62E9965}"/>
              </a:ext>
            </a:extLst>
          </p:cNvPr>
          <p:cNvSpPr>
            <a:spLocks noGrp="1"/>
          </p:cNvSpPr>
          <p:nvPr>
            <p:ph type="body" sz="quarter" idx="24" hasCustomPrompt="1"/>
          </p:nvPr>
        </p:nvSpPr>
        <p:spPr>
          <a:xfrm>
            <a:off x="7648784" y="3197411"/>
            <a:ext cx="2057400" cy="338554"/>
          </a:xfrm>
        </p:spPr>
        <p:txBody>
          <a:bodyPr lIns="45720" rIns="45720">
            <a:normAutofit/>
          </a:bodyPr>
          <a:lstStyle>
            <a:lvl1pPr algn="ctr">
              <a:defRPr b="1">
                <a:solidFill>
                  <a:schemeClr val="tx2"/>
                </a:solidFill>
              </a:defRPr>
            </a:lvl1pPr>
            <a:lvl2pPr>
              <a:defRPr b="1">
                <a:solidFill>
                  <a:schemeClr val="tx2"/>
                </a:solidFill>
              </a:defRPr>
            </a:lvl2pPr>
            <a:lvl3pPr>
              <a:defRPr b="1">
                <a:solidFill>
                  <a:schemeClr val="tx2"/>
                </a:solidFill>
              </a:defRPr>
            </a:lvl3pPr>
            <a:lvl4pPr>
              <a:defRPr b="1">
                <a:solidFill>
                  <a:schemeClr val="tx2"/>
                </a:solidFill>
              </a:defRPr>
            </a:lvl4pPr>
            <a:lvl5pPr>
              <a:defRPr b="1">
                <a:solidFill>
                  <a:schemeClr val="tx2"/>
                </a:solidFill>
              </a:defRPr>
            </a:lvl5pPr>
          </a:lstStyle>
          <a:p>
            <a:pPr lvl="0"/>
            <a:r>
              <a:rPr lang="en-US" dirty="0" err="1"/>
              <a:t>Subheader</a:t>
            </a:r>
            <a:r>
              <a:rPr lang="en-US" dirty="0"/>
              <a:t> Here</a:t>
            </a:r>
          </a:p>
        </p:txBody>
      </p:sp>
      <p:sp>
        <p:nvSpPr>
          <p:cNvPr id="18" name="Text Placeholder 39">
            <a:extLst>
              <a:ext uri="{FF2B5EF4-FFF2-40B4-BE49-F238E27FC236}">
                <a16:creationId xmlns:a16="http://schemas.microsoft.com/office/drawing/2014/main" id="{9BEF873E-1C28-6B48-01F2-214735F0DF03}"/>
              </a:ext>
            </a:extLst>
          </p:cNvPr>
          <p:cNvSpPr>
            <a:spLocks noGrp="1"/>
          </p:cNvSpPr>
          <p:nvPr>
            <p:ph type="body" sz="quarter" idx="25"/>
          </p:nvPr>
        </p:nvSpPr>
        <p:spPr>
          <a:xfrm>
            <a:off x="9827717" y="3628664"/>
            <a:ext cx="2057400" cy="2482769"/>
          </a:xfrm>
        </p:spPr>
        <p:txBody>
          <a:bodyPr vert="horz" lIns="45720" tIns="45720" rIns="45720" bIns="45720" rtlCol="0">
            <a:normAutofit/>
          </a:bodyPr>
          <a:lstStyle>
            <a:lvl1pPr>
              <a:defRPr lang="en-US" sz="1200" b="0" i="0" kern="1200" baseline="0" dirty="0">
                <a:solidFill>
                  <a:schemeClr val="tx1">
                    <a:lumMod val="50000"/>
                    <a:lumOff val="50000"/>
                  </a:schemeClr>
                </a:solidFill>
                <a:latin typeface="+mn-lt"/>
                <a:ea typeface="+mn-ea"/>
                <a:cs typeface="+mn-cs"/>
              </a:defRPr>
            </a:lvl1pPr>
            <a:lvl2pPr>
              <a:defRPr lang="en-US" sz="1200"/>
            </a:lvl2pPr>
            <a:lvl3pPr>
              <a:defRPr lang="en-US" sz="1200"/>
            </a:lvl3pPr>
          </a:lstStyle>
          <a:p>
            <a:pPr marL="0" lvl="0" indent="0" algn="l" defTabSz="914400" rtl="0" eaLnBrk="1" latinLnBrk="0" hangingPunct="1">
              <a:lnSpc>
                <a:spcPct val="100000"/>
              </a:lnSpc>
              <a:spcBef>
                <a:spcPts val="0"/>
              </a:spcBef>
              <a:spcAft>
                <a:spcPts val="600"/>
              </a:spcAft>
              <a:buFont typeface="Arial" panose="020B0604020202020204" pitchFamily="34" charset="0"/>
              <a:buNone/>
            </a:pPr>
            <a:r>
              <a:rPr lang="en-US" dirty="0"/>
              <a:t>Click to edit Master text styles</a:t>
            </a:r>
          </a:p>
          <a:p>
            <a:pPr marL="138113" lvl="1" indent="-138113">
              <a:spcBef>
                <a:spcPts val="0"/>
              </a:spcBef>
              <a:spcAft>
                <a:spcPts val="600"/>
              </a:spcAft>
            </a:pPr>
            <a:r>
              <a:rPr lang="en-US" dirty="0"/>
              <a:t>Second level</a:t>
            </a:r>
          </a:p>
          <a:p>
            <a:pPr marL="320040" lvl="2" indent="-137160">
              <a:spcBef>
                <a:spcPts val="0"/>
              </a:spcBef>
              <a:spcAft>
                <a:spcPts val="600"/>
              </a:spcAft>
            </a:pPr>
            <a:r>
              <a:rPr lang="en-US" dirty="0"/>
              <a:t>Third level</a:t>
            </a:r>
          </a:p>
        </p:txBody>
      </p:sp>
      <p:sp>
        <p:nvSpPr>
          <p:cNvPr id="19" name="Text Placeholder 43">
            <a:extLst>
              <a:ext uri="{FF2B5EF4-FFF2-40B4-BE49-F238E27FC236}">
                <a16:creationId xmlns:a16="http://schemas.microsoft.com/office/drawing/2014/main" id="{26C380CE-2C82-2289-A4A7-3ED99236BF4C}"/>
              </a:ext>
            </a:extLst>
          </p:cNvPr>
          <p:cNvSpPr>
            <a:spLocks noGrp="1"/>
          </p:cNvSpPr>
          <p:nvPr>
            <p:ph type="body" sz="quarter" idx="26" hasCustomPrompt="1"/>
          </p:nvPr>
        </p:nvSpPr>
        <p:spPr>
          <a:xfrm>
            <a:off x="9827717" y="3197411"/>
            <a:ext cx="2057400" cy="338554"/>
          </a:xfrm>
        </p:spPr>
        <p:txBody>
          <a:bodyPr lIns="45720" rIns="45720">
            <a:normAutofit/>
          </a:bodyPr>
          <a:lstStyle>
            <a:lvl1pPr algn="ctr">
              <a:defRPr b="1">
                <a:solidFill>
                  <a:schemeClr val="tx2"/>
                </a:solidFill>
              </a:defRPr>
            </a:lvl1pPr>
            <a:lvl2pPr>
              <a:defRPr b="1">
                <a:solidFill>
                  <a:schemeClr val="tx2"/>
                </a:solidFill>
              </a:defRPr>
            </a:lvl2pPr>
            <a:lvl3pPr>
              <a:defRPr b="1">
                <a:solidFill>
                  <a:schemeClr val="tx2"/>
                </a:solidFill>
              </a:defRPr>
            </a:lvl3pPr>
            <a:lvl4pPr>
              <a:defRPr b="1">
                <a:solidFill>
                  <a:schemeClr val="tx2"/>
                </a:solidFill>
              </a:defRPr>
            </a:lvl4pPr>
            <a:lvl5pPr>
              <a:defRPr b="1">
                <a:solidFill>
                  <a:schemeClr val="tx2"/>
                </a:solidFill>
              </a:defRPr>
            </a:lvl5pPr>
          </a:lstStyle>
          <a:p>
            <a:pPr lvl="0"/>
            <a:r>
              <a:rPr lang="en-US" dirty="0" err="1"/>
              <a:t>Subheader</a:t>
            </a:r>
            <a:r>
              <a:rPr lang="en-US" dirty="0"/>
              <a:t> Here</a:t>
            </a:r>
          </a:p>
        </p:txBody>
      </p:sp>
      <p:sp>
        <p:nvSpPr>
          <p:cNvPr id="29" name="Title 1">
            <a:extLst>
              <a:ext uri="{FF2B5EF4-FFF2-40B4-BE49-F238E27FC236}">
                <a16:creationId xmlns:a16="http://schemas.microsoft.com/office/drawing/2014/main" id="{6645B0E4-FD91-8A42-5E74-08ADDD595DDC}"/>
              </a:ext>
            </a:extLst>
          </p:cNvPr>
          <p:cNvSpPr>
            <a:spLocks noGrp="1"/>
          </p:cNvSpPr>
          <p:nvPr>
            <p:ph type="title" hasCustomPrompt="1"/>
          </p:nvPr>
        </p:nvSpPr>
        <p:spPr>
          <a:xfrm>
            <a:off x="1096162" y="841009"/>
            <a:ext cx="2479553" cy="1140531"/>
          </a:xfrm>
        </p:spPr>
        <p:txBody>
          <a:bodyPr anchor="t">
            <a:normAutofit/>
          </a:bodyPr>
          <a:lstStyle>
            <a:lvl1pPr>
              <a:defRPr sz="2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Header here</a:t>
            </a:r>
          </a:p>
        </p:txBody>
      </p:sp>
      <p:sp>
        <p:nvSpPr>
          <p:cNvPr id="30" name="Text Placeholder 3">
            <a:extLst>
              <a:ext uri="{FF2B5EF4-FFF2-40B4-BE49-F238E27FC236}">
                <a16:creationId xmlns:a16="http://schemas.microsoft.com/office/drawing/2014/main" id="{052418DF-5D4D-71B8-7BA8-FAE3279A76CB}"/>
              </a:ext>
            </a:extLst>
          </p:cNvPr>
          <p:cNvSpPr>
            <a:spLocks noGrp="1"/>
          </p:cNvSpPr>
          <p:nvPr>
            <p:ph type="body" sz="half" idx="2" hasCustomPrompt="1"/>
          </p:nvPr>
        </p:nvSpPr>
        <p:spPr>
          <a:xfrm>
            <a:off x="3814717" y="921001"/>
            <a:ext cx="4201528" cy="1060540"/>
          </a:xfrm>
        </p:spPr>
        <p:txBody>
          <a:bodyPr/>
          <a:lstStyle>
            <a:lvl1pPr marL="0" indent="0">
              <a:lnSpc>
                <a:spcPct val="100000"/>
              </a:lnSpc>
              <a:spcBef>
                <a:spcPts val="0"/>
              </a:spcBef>
              <a:spcAft>
                <a:spcPts val="6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Content here</a:t>
            </a:r>
          </a:p>
        </p:txBody>
      </p:sp>
      <p:sp>
        <p:nvSpPr>
          <p:cNvPr id="4" name="Subheader Placeholder">
            <a:extLst>
              <a:ext uri="{FF2B5EF4-FFF2-40B4-BE49-F238E27FC236}">
                <a16:creationId xmlns:a16="http://schemas.microsoft.com/office/drawing/2014/main" id="{AE5E9F5B-D83C-7A30-5A48-3AA05480438A}"/>
              </a:ext>
            </a:extLst>
          </p:cNvPr>
          <p:cNvSpPr>
            <a:spLocks noGrp="1"/>
          </p:cNvSpPr>
          <p:nvPr>
            <p:ph type="body" sz="quarter" idx="13" hasCustomPrompt="1"/>
          </p:nvPr>
        </p:nvSpPr>
        <p:spPr>
          <a:xfrm>
            <a:off x="1101865" y="358538"/>
            <a:ext cx="3368535" cy="273050"/>
          </a:xfrm>
        </p:spPr>
        <p:txBody>
          <a:bodyPr vert="horz" lIns="45720" tIns="45720" rIns="45720" bIns="45720" rtlCol="0" anchor="t">
            <a:normAutofit/>
          </a:bodyPr>
          <a:lstStyle>
            <a:lvl1pPr>
              <a:defRPr lang="en-US" sz="900" cap="all" spc="100" baseline="0" dirty="0" smtClean="0">
                <a:solidFill>
                  <a:schemeClr val="tx2"/>
                </a:solidFill>
                <a:latin typeface="Avenir Next LT Pro Demi" panose="020B0504020202020204" pitchFamily="34" charset="77"/>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sp>
        <p:nvSpPr>
          <p:cNvPr id="3" name="Picture Placeholder 2">
            <a:extLst>
              <a:ext uri="{FF2B5EF4-FFF2-40B4-BE49-F238E27FC236}">
                <a16:creationId xmlns:a16="http://schemas.microsoft.com/office/drawing/2014/main" id="{E8228028-3B72-8037-C616-21599831C351}"/>
              </a:ext>
            </a:extLst>
          </p:cNvPr>
          <p:cNvSpPr>
            <a:spLocks noGrp="1"/>
          </p:cNvSpPr>
          <p:nvPr>
            <p:ph type="pic" sz="quarter" idx="32" hasCustomPrompt="1"/>
          </p:nvPr>
        </p:nvSpPr>
        <p:spPr>
          <a:xfrm>
            <a:off x="1754098" y="2144713"/>
            <a:ext cx="763588" cy="763587"/>
          </a:xfrm>
        </p:spPr>
        <p:txBody>
          <a:bodyPr anchor="ctr"/>
          <a:lstStyle>
            <a:lvl1pPr algn="ctr">
              <a:defRPr/>
            </a:lvl1pPr>
          </a:lstStyle>
          <a:p>
            <a:r>
              <a:rPr lang="en-US" dirty="0"/>
              <a:t>Icon</a:t>
            </a:r>
          </a:p>
        </p:txBody>
      </p:sp>
      <p:sp>
        <p:nvSpPr>
          <p:cNvPr id="8" name="Picture Placeholder 2">
            <a:extLst>
              <a:ext uri="{FF2B5EF4-FFF2-40B4-BE49-F238E27FC236}">
                <a16:creationId xmlns:a16="http://schemas.microsoft.com/office/drawing/2014/main" id="{2AAA8B04-5703-2A74-4D9F-0D88AE394FCE}"/>
              </a:ext>
            </a:extLst>
          </p:cNvPr>
          <p:cNvSpPr>
            <a:spLocks noGrp="1"/>
          </p:cNvSpPr>
          <p:nvPr>
            <p:ph type="pic" sz="quarter" idx="33" hasCustomPrompt="1"/>
          </p:nvPr>
        </p:nvSpPr>
        <p:spPr>
          <a:xfrm>
            <a:off x="3932522" y="2144713"/>
            <a:ext cx="763588" cy="763587"/>
          </a:xfrm>
        </p:spPr>
        <p:txBody>
          <a:bodyPr anchor="ctr"/>
          <a:lstStyle>
            <a:lvl1pPr algn="ctr">
              <a:defRPr/>
            </a:lvl1pPr>
          </a:lstStyle>
          <a:p>
            <a:r>
              <a:rPr lang="en-US" dirty="0"/>
              <a:t>Icon</a:t>
            </a:r>
          </a:p>
        </p:txBody>
      </p:sp>
      <p:sp>
        <p:nvSpPr>
          <p:cNvPr id="9" name="Picture Placeholder 2">
            <a:extLst>
              <a:ext uri="{FF2B5EF4-FFF2-40B4-BE49-F238E27FC236}">
                <a16:creationId xmlns:a16="http://schemas.microsoft.com/office/drawing/2014/main" id="{2817460F-E5E4-8C52-434E-4A4397195D82}"/>
              </a:ext>
            </a:extLst>
          </p:cNvPr>
          <p:cNvSpPr>
            <a:spLocks noGrp="1"/>
          </p:cNvSpPr>
          <p:nvPr>
            <p:ph type="pic" sz="quarter" idx="34" hasCustomPrompt="1"/>
          </p:nvPr>
        </p:nvSpPr>
        <p:spPr>
          <a:xfrm>
            <a:off x="6110945" y="2144713"/>
            <a:ext cx="763588" cy="763587"/>
          </a:xfrm>
        </p:spPr>
        <p:txBody>
          <a:bodyPr anchor="ctr"/>
          <a:lstStyle>
            <a:lvl1pPr algn="ctr">
              <a:defRPr/>
            </a:lvl1pPr>
          </a:lstStyle>
          <a:p>
            <a:r>
              <a:rPr lang="en-US" dirty="0"/>
              <a:t>Icon</a:t>
            </a:r>
          </a:p>
        </p:txBody>
      </p:sp>
      <p:sp>
        <p:nvSpPr>
          <p:cNvPr id="12" name="Picture Placeholder 2">
            <a:extLst>
              <a:ext uri="{FF2B5EF4-FFF2-40B4-BE49-F238E27FC236}">
                <a16:creationId xmlns:a16="http://schemas.microsoft.com/office/drawing/2014/main" id="{91CD3829-3299-B83F-B522-06656E94C124}"/>
              </a:ext>
            </a:extLst>
          </p:cNvPr>
          <p:cNvSpPr>
            <a:spLocks noGrp="1"/>
          </p:cNvSpPr>
          <p:nvPr>
            <p:ph type="pic" sz="quarter" idx="35" hasCustomPrompt="1"/>
          </p:nvPr>
        </p:nvSpPr>
        <p:spPr>
          <a:xfrm>
            <a:off x="8289368" y="2144713"/>
            <a:ext cx="763588" cy="763587"/>
          </a:xfrm>
        </p:spPr>
        <p:txBody>
          <a:bodyPr anchor="ctr"/>
          <a:lstStyle>
            <a:lvl1pPr algn="ctr">
              <a:defRPr/>
            </a:lvl1pPr>
          </a:lstStyle>
          <a:p>
            <a:r>
              <a:rPr lang="en-US" dirty="0"/>
              <a:t>Icon</a:t>
            </a:r>
          </a:p>
        </p:txBody>
      </p:sp>
      <p:sp>
        <p:nvSpPr>
          <p:cNvPr id="13" name="Picture Placeholder 2">
            <a:extLst>
              <a:ext uri="{FF2B5EF4-FFF2-40B4-BE49-F238E27FC236}">
                <a16:creationId xmlns:a16="http://schemas.microsoft.com/office/drawing/2014/main" id="{244D5A33-0BE4-5591-C354-CB436082A723}"/>
              </a:ext>
            </a:extLst>
          </p:cNvPr>
          <p:cNvSpPr>
            <a:spLocks noGrp="1"/>
          </p:cNvSpPr>
          <p:nvPr>
            <p:ph type="pic" sz="quarter" idx="36" hasCustomPrompt="1"/>
          </p:nvPr>
        </p:nvSpPr>
        <p:spPr>
          <a:xfrm>
            <a:off x="10474623" y="2144713"/>
            <a:ext cx="763588" cy="763587"/>
          </a:xfrm>
        </p:spPr>
        <p:txBody>
          <a:bodyPr anchor="ctr"/>
          <a:lstStyle>
            <a:lvl1pPr algn="ctr">
              <a:defRPr/>
            </a:lvl1pPr>
          </a:lstStyle>
          <a:p>
            <a:r>
              <a:rPr lang="en-US" dirty="0"/>
              <a:t>Icon</a:t>
            </a:r>
          </a:p>
        </p:txBody>
      </p:sp>
    </p:spTree>
    <p:extLst>
      <p:ext uri="{BB962C8B-B14F-4D97-AF65-F5344CB8AC3E}">
        <p14:creationId xmlns:p14="http://schemas.microsoft.com/office/powerpoint/2010/main" val="2117688941"/>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type="blank"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65058429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APPENDIX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095138" y="837380"/>
            <a:ext cx="10734911" cy="820745"/>
          </a:xfrm>
        </p:spPr>
        <p:txBody>
          <a:bodyPr/>
          <a:lstStyle/>
          <a:p>
            <a:r>
              <a:rPr lang="en-US" dirty="0"/>
              <a:t>Header here</a:t>
            </a:r>
          </a:p>
        </p:txBody>
      </p:sp>
      <p:sp>
        <p:nvSpPr>
          <p:cNvPr id="3" name="Content Placeholder 2"/>
          <p:cNvSpPr>
            <a:spLocks noGrp="1"/>
          </p:cNvSpPr>
          <p:nvPr>
            <p:ph idx="1"/>
          </p:nvPr>
        </p:nvSpPr>
        <p:spPr>
          <a:xfrm>
            <a:off x="1095138" y="1674414"/>
            <a:ext cx="10734911" cy="445592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10548542" y="6357608"/>
            <a:ext cx="1338262" cy="274324"/>
          </a:xfrm>
          <a:prstGeom prst="rect">
            <a:avLst/>
          </a:prstGeom>
        </p:spPr>
        <p:txBody>
          <a:bodyPr/>
          <a:lstStyle/>
          <a:p>
            <a:fld id="{BBCD3FDE-9DDF-E548-9AD8-B88B3979DC2C}" type="datetime1">
              <a:rPr lang="en-US" smtClean="0"/>
              <a:t>4/22/2024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48CD00A-5CA3-1548-8144-742A1DB74925}" type="slidenum">
              <a:rPr lang="en-US" smtClean="0"/>
              <a:t>‹#›</a:t>
            </a:fld>
            <a:endParaRPr lang="en-US"/>
          </a:p>
        </p:txBody>
      </p:sp>
      <p:sp>
        <p:nvSpPr>
          <p:cNvPr id="8" name="Content Placeholder 7">
            <a:extLst>
              <a:ext uri="{FF2B5EF4-FFF2-40B4-BE49-F238E27FC236}">
                <a16:creationId xmlns:a16="http://schemas.microsoft.com/office/drawing/2014/main" id="{35285DF0-2238-D715-90E8-6C6447AB4716}"/>
              </a:ext>
            </a:extLst>
          </p:cNvPr>
          <p:cNvSpPr txBox="1">
            <a:spLocks/>
          </p:cNvSpPr>
          <p:nvPr userDrawn="1"/>
        </p:nvSpPr>
        <p:spPr>
          <a:xfrm>
            <a:off x="1146175" y="1"/>
            <a:ext cx="2001838" cy="528476"/>
          </a:xfrm>
          <a:prstGeom prst="rect">
            <a:avLst/>
          </a:prstGeom>
          <a:blipFill dpi="0" rotWithShape="1">
            <a:blip r:embed="rId2"/>
            <a:srcRect/>
            <a:tile tx="0" ty="0" sx="5000" sy="5000" flip="none" algn="ctr"/>
          </a:blipFill>
        </p:spPr>
        <p:txBody>
          <a:bodyPr vert="horz" lIns="91440" tIns="91440" rIns="91440" bIns="91440" rtlCol="0" anchor="ctr">
            <a:normAutofit/>
          </a:bodyPr>
          <a:lstStyle>
            <a:lvl1pPr marL="0" indent="0" algn="l" defTabSz="914400" rtl="0" eaLnBrk="1" latinLnBrk="0" hangingPunct="1">
              <a:lnSpc>
                <a:spcPct val="100000"/>
              </a:lnSpc>
              <a:spcBef>
                <a:spcPts val="600"/>
              </a:spcBef>
              <a:buFont typeface="Arial" panose="020B0604020202020204" pitchFamily="34" charset="0"/>
              <a:buNone/>
              <a:defRPr lang="en-US" sz="4000" b="0" i="0" kern="1200" baseline="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tabLst/>
              <a:defRPr sz="2000" b="0" i="0" kern="1200" baseline="0">
                <a:solidFill>
                  <a:schemeClr val="tx1">
                    <a:lumMod val="50000"/>
                    <a:lumOff val="50000"/>
                  </a:schemeClr>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tabLst/>
              <a:defRPr sz="1800" b="0" i="0" kern="1200" baseline="0">
                <a:solidFill>
                  <a:schemeClr val="tx1">
                    <a:lumMod val="50000"/>
                    <a:lumOff val="50000"/>
                  </a:schemeClr>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tabLst/>
              <a:defRPr sz="1600" b="0" i="0" kern="1200" baseline="0">
                <a:solidFill>
                  <a:schemeClr val="tx1">
                    <a:lumMod val="50000"/>
                    <a:lumOff val="50000"/>
                  </a:schemeClr>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tabLst/>
              <a:defRPr sz="1600" b="0" i="0" kern="1200" baseline="0">
                <a:solidFill>
                  <a:schemeClr val="tx1">
                    <a:lumMod val="50000"/>
                    <a:lumOff val="50000"/>
                  </a:schemeClr>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ctr"/>
            <a:endParaRPr lang="en-US" sz="1400" b="1" dirty="0">
              <a:solidFill>
                <a:schemeClr val="bg1"/>
              </a:solidFill>
            </a:endParaRPr>
          </a:p>
        </p:txBody>
      </p:sp>
      <p:sp>
        <p:nvSpPr>
          <p:cNvPr id="15" name="TextBox 14">
            <a:extLst>
              <a:ext uri="{FF2B5EF4-FFF2-40B4-BE49-F238E27FC236}">
                <a16:creationId xmlns:a16="http://schemas.microsoft.com/office/drawing/2014/main" id="{06A3E861-B4A8-7190-D8E7-06AC1CA475C1}"/>
              </a:ext>
            </a:extLst>
          </p:cNvPr>
          <p:cNvSpPr txBox="1"/>
          <p:nvPr userDrawn="1"/>
        </p:nvSpPr>
        <p:spPr>
          <a:xfrm>
            <a:off x="1237168" y="108458"/>
            <a:ext cx="1819853" cy="307777"/>
          </a:xfrm>
          <a:prstGeom prst="rect">
            <a:avLst/>
          </a:prstGeom>
          <a:noFill/>
        </p:spPr>
        <p:txBody>
          <a:bodyPr wrap="square">
            <a:spAutoFit/>
          </a:bodyPr>
          <a:lstStyle/>
          <a:p>
            <a:pPr algn="ctr"/>
            <a:r>
              <a:rPr lang="en-US" sz="1400" b="1" spc="20" baseline="0" dirty="0">
                <a:solidFill>
                  <a:schemeClr val="bg1"/>
                </a:solidFill>
              </a:rPr>
              <a:t>APPENDIX</a:t>
            </a:r>
          </a:p>
        </p:txBody>
      </p:sp>
    </p:spTree>
    <p:extLst>
      <p:ext uri="{BB962C8B-B14F-4D97-AF65-F5344CB8AC3E}">
        <p14:creationId xmlns:p14="http://schemas.microsoft.com/office/powerpoint/2010/main" val="4022261443"/>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vertTx" preserve="1">
  <p:cSld name="Title and Vertical Text - The Bridge (R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548542" y="6357608"/>
            <a:ext cx="1338262" cy="274324"/>
          </a:xfrm>
          <a:prstGeom prst="rect">
            <a:avLst/>
          </a:prstGeom>
        </p:spPr>
        <p:txBody>
          <a:bodyPr/>
          <a:lstStyle/>
          <a:p>
            <a:fld id="{9AC6FFB5-BC2B-E84B-81FC-65DBD435E230}" type="datetime1">
              <a:rPr lang="en-US" smtClean="0"/>
              <a:t>4/22/2024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48CD00A-5CA3-1548-8144-742A1DB74925}" type="slidenum">
              <a:rPr lang="en-US" smtClean="0"/>
              <a:t>‹#›</a:t>
            </a:fld>
            <a:endParaRPr lang="en-US"/>
          </a:p>
        </p:txBody>
      </p:sp>
    </p:spTree>
    <p:extLst>
      <p:ext uri="{BB962C8B-B14F-4D97-AF65-F5344CB8AC3E}">
        <p14:creationId xmlns:p14="http://schemas.microsoft.com/office/powerpoint/2010/main" val="37532921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46CE7D5-CF57-46EF-B807-FDD0502418D4}" type="datetimeFigureOut">
              <a:rPr lang="en-US" smtClean="0"/>
              <a:t>4/22/2024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 The Bridge (Red)">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548542" y="6357608"/>
            <a:ext cx="1338262" cy="274324"/>
          </a:xfrm>
          <a:prstGeom prst="rect">
            <a:avLst/>
          </a:prstGeom>
        </p:spPr>
        <p:txBody>
          <a:bodyPr/>
          <a:lstStyle/>
          <a:p>
            <a:fld id="{4C05E348-A866-4641-8967-4CB3B152E6A9}" type="datetime1">
              <a:rPr lang="en-US" smtClean="0"/>
              <a:t>4/22/2024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48CD00A-5CA3-1548-8144-742A1DB74925}" type="slidenum">
              <a:rPr lang="en-US" smtClean="0"/>
              <a:t>‹#›</a:t>
            </a:fld>
            <a:endParaRPr lang="en-US"/>
          </a:p>
        </p:txBody>
      </p:sp>
    </p:spTree>
    <p:extLst>
      <p:ext uri="{BB962C8B-B14F-4D97-AF65-F5344CB8AC3E}">
        <p14:creationId xmlns:p14="http://schemas.microsoft.com/office/powerpoint/2010/main" val="332469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4/22/2024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4/22/2024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4/22/2024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9" Type="http://schemas.openxmlformats.org/officeDocument/2006/relationships/slideLayout" Target="../slideLayouts/slideLayout50.xml"/><Relationship Id="rId21" Type="http://schemas.openxmlformats.org/officeDocument/2006/relationships/slideLayout" Target="../slideLayouts/slideLayout32.xml"/><Relationship Id="rId34" Type="http://schemas.openxmlformats.org/officeDocument/2006/relationships/slideLayout" Target="../slideLayouts/slideLayout45.xml"/><Relationship Id="rId42" Type="http://schemas.openxmlformats.org/officeDocument/2006/relationships/slideLayout" Target="../slideLayouts/slideLayout53.xml"/><Relationship Id="rId47" Type="http://schemas.openxmlformats.org/officeDocument/2006/relationships/slideLayout" Target="../slideLayouts/slideLayout58.xml"/><Relationship Id="rId50" Type="http://schemas.openxmlformats.org/officeDocument/2006/relationships/theme" Target="../theme/theme2.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9" Type="http://schemas.openxmlformats.org/officeDocument/2006/relationships/slideLayout" Target="../slideLayouts/slideLayout40.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37" Type="http://schemas.openxmlformats.org/officeDocument/2006/relationships/slideLayout" Target="../slideLayouts/slideLayout48.xml"/><Relationship Id="rId40" Type="http://schemas.openxmlformats.org/officeDocument/2006/relationships/slideLayout" Target="../slideLayouts/slideLayout51.xml"/><Relationship Id="rId45" Type="http://schemas.openxmlformats.org/officeDocument/2006/relationships/slideLayout" Target="../slideLayouts/slideLayout56.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36" Type="http://schemas.openxmlformats.org/officeDocument/2006/relationships/slideLayout" Target="../slideLayouts/slideLayout47.xml"/><Relationship Id="rId49" Type="http://schemas.openxmlformats.org/officeDocument/2006/relationships/slideLayout" Target="../slideLayouts/slideLayout60.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31" Type="http://schemas.openxmlformats.org/officeDocument/2006/relationships/slideLayout" Target="../slideLayouts/slideLayout42.xml"/><Relationship Id="rId44" Type="http://schemas.openxmlformats.org/officeDocument/2006/relationships/slideLayout" Target="../slideLayouts/slideLayout55.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35" Type="http://schemas.openxmlformats.org/officeDocument/2006/relationships/slideLayout" Target="../slideLayouts/slideLayout46.xml"/><Relationship Id="rId43" Type="http://schemas.openxmlformats.org/officeDocument/2006/relationships/slideLayout" Target="../slideLayouts/slideLayout54.xml"/><Relationship Id="rId48" Type="http://schemas.openxmlformats.org/officeDocument/2006/relationships/slideLayout" Target="../slideLayouts/slideLayout59.xml"/><Relationship Id="rId8" Type="http://schemas.openxmlformats.org/officeDocument/2006/relationships/slideLayout" Target="../slideLayouts/slideLayout19.xml"/><Relationship Id="rId51" Type="http://schemas.openxmlformats.org/officeDocument/2006/relationships/image" Target="../media/image1.png"/><Relationship Id="rId3" Type="http://schemas.openxmlformats.org/officeDocument/2006/relationships/slideLayout" Target="../slideLayouts/slideLayout14.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slideLayout" Target="../slideLayouts/slideLayout44.xml"/><Relationship Id="rId38" Type="http://schemas.openxmlformats.org/officeDocument/2006/relationships/slideLayout" Target="../slideLayouts/slideLayout49.xml"/><Relationship Id="rId46" Type="http://schemas.openxmlformats.org/officeDocument/2006/relationships/slideLayout" Target="../slideLayouts/slideLayout57.xml"/><Relationship Id="rId20" Type="http://schemas.openxmlformats.org/officeDocument/2006/relationships/slideLayout" Target="../slideLayouts/slideLayout31.xml"/><Relationship Id="rId41" Type="http://schemas.openxmlformats.org/officeDocument/2006/relationships/slideLayout" Target="../slideLayouts/slideLayout52.xml"/><Relationship Id="rId1" Type="http://schemas.openxmlformats.org/officeDocument/2006/relationships/slideLayout" Target="../slideLayouts/slideLayout12.xml"/><Relationship Id="rId6"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4/22/2024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05143" y="837380"/>
            <a:ext cx="10718601" cy="820745"/>
          </a:xfrm>
          <a:prstGeom prst="rect">
            <a:avLst/>
          </a:prstGeom>
        </p:spPr>
        <p:txBody>
          <a:bodyPr vert="horz" lIns="45720" tIns="45720" rIns="45720" bIns="45720" rtlCol="0" anchor="t">
            <a:normAutofit/>
          </a:bodyPr>
          <a:lstStyle/>
          <a:p>
            <a:r>
              <a:rPr lang="en-US" dirty="0"/>
              <a:t>Click to edit Master title style</a:t>
            </a:r>
          </a:p>
        </p:txBody>
      </p:sp>
      <p:sp>
        <p:nvSpPr>
          <p:cNvPr id="3" name="Text Placeholder 2"/>
          <p:cNvSpPr>
            <a:spLocks noGrp="1"/>
          </p:cNvSpPr>
          <p:nvPr>
            <p:ph type="body" idx="1"/>
          </p:nvPr>
        </p:nvSpPr>
        <p:spPr>
          <a:xfrm>
            <a:off x="1105143" y="1675816"/>
            <a:ext cx="10718601" cy="4455921"/>
          </a:xfrm>
          <a:prstGeom prst="rect">
            <a:avLst/>
          </a:prstGeom>
        </p:spPr>
        <p:txBody>
          <a:bodyPr vert="horz" lIns="45720" tIns="45720" rIns="4572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3"/>
          </p:nvPr>
        </p:nvSpPr>
        <p:spPr>
          <a:xfrm>
            <a:off x="1111449" y="6357608"/>
            <a:ext cx="8710414"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a:p>
        </p:txBody>
      </p:sp>
      <p:sp>
        <p:nvSpPr>
          <p:cNvPr id="6" name="Slide Number Placeholder 5"/>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a:p>
        </p:txBody>
      </p:sp>
      <p:grpSp>
        <p:nvGrpSpPr>
          <p:cNvPr id="45" name="The Bridge - Left Rail Graphics">
            <a:extLst>
              <a:ext uri="{FF2B5EF4-FFF2-40B4-BE49-F238E27FC236}">
                <a16:creationId xmlns:a16="http://schemas.microsoft.com/office/drawing/2014/main" id="{3F27ABA6-DB8F-254F-5F91-09ACFFBB84DB}"/>
              </a:ext>
            </a:extLst>
          </p:cNvPr>
          <p:cNvGrpSpPr>
            <a:grpSpLocks noChangeAspect="1"/>
          </p:cNvGrpSpPr>
          <p:nvPr/>
        </p:nvGrpSpPr>
        <p:grpSpPr>
          <a:xfrm>
            <a:off x="0" y="0"/>
            <a:ext cx="736141" cy="6858000"/>
            <a:chOff x="-1" y="-1786"/>
            <a:chExt cx="1473199" cy="13716000"/>
          </a:xfrm>
          <a:solidFill>
            <a:schemeClr val="tx2"/>
          </a:solidFill>
        </p:grpSpPr>
        <p:sp>
          <p:nvSpPr>
            <p:cNvPr id="46" name="Rectangle Element FPO">
              <a:extLst>
                <a:ext uri="{FF2B5EF4-FFF2-40B4-BE49-F238E27FC236}">
                  <a16:creationId xmlns:a16="http://schemas.microsoft.com/office/drawing/2014/main" id="{0577438E-0EBD-734B-B6FD-D425F698CDB5}"/>
                </a:ext>
              </a:extLst>
            </p:cNvPr>
            <p:cNvSpPr/>
            <p:nvPr/>
          </p:nvSpPr>
          <p:spPr>
            <a:xfrm>
              <a:off x="-1" y="-1786"/>
              <a:ext cx="1473199" cy="13716000"/>
            </a:xfrm>
            <a:custGeom>
              <a:avLst/>
              <a:gdLst>
                <a:gd name="connsiteX0" fmla="*/ 0 w 1473199"/>
                <a:gd name="connsiteY0" fmla="*/ 0 h 13716000"/>
                <a:gd name="connsiteX1" fmla="*/ 1473199 w 1473199"/>
                <a:gd name="connsiteY1" fmla="*/ 0 h 13716000"/>
                <a:gd name="connsiteX2" fmla="*/ 1473199 w 1473199"/>
                <a:gd name="connsiteY2" fmla="*/ 13716000 h 13716000"/>
                <a:gd name="connsiteX3" fmla="*/ 0 w 1473199"/>
                <a:gd name="connsiteY3" fmla="*/ 13716000 h 13716000"/>
              </a:gdLst>
              <a:ahLst/>
              <a:cxnLst>
                <a:cxn ang="0">
                  <a:pos x="connsiteX0" y="connsiteY0"/>
                </a:cxn>
                <a:cxn ang="0">
                  <a:pos x="connsiteX1" y="connsiteY1"/>
                </a:cxn>
                <a:cxn ang="0">
                  <a:pos x="connsiteX2" y="connsiteY2"/>
                </a:cxn>
                <a:cxn ang="0">
                  <a:pos x="connsiteX3" y="connsiteY3"/>
                </a:cxn>
              </a:cxnLst>
              <a:rect l="l" t="t" r="r" b="b"/>
              <a:pathLst>
                <a:path w="1473199" h="13716000">
                  <a:moveTo>
                    <a:pt x="0" y="0"/>
                  </a:moveTo>
                  <a:lnTo>
                    <a:pt x="1473199" y="0"/>
                  </a:lnTo>
                  <a:lnTo>
                    <a:pt x="1473199" y="13716000"/>
                  </a:lnTo>
                  <a:lnTo>
                    <a:pt x="0" y="13716000"/>
                  </a:lnTo>
                  <a:close/>
                </a:path>
              </a:pathLst>
            </a:custGeom>
            <a:noFill/>
            <a:ln w="0" cap="flat">
              <a:noFill/>
              <a:prstDash val="solid"/>
              <a:miter/>
            </a:ln>
          </p:spPr>
          <p:txBody>
            <a:bodyPr rtlCol="0" anchor="ctr"/>
            <a:lstStyle/>
            <a:p>
              <a:endParaRPr lang="en-US"/>
            </a:p>
          </p:txBody>
        </p:sp>
        <p:sp>
          <p:nvSpPr>
            <p:cNvPr id="49" name="E">
              <a:extLst>
                <a:ext uri="{FF2B5EF4-FFF2-40B4-BE49-F238E27FC236}">
                  <a16:creationId xmlns:a16="http://schemas.microsoft.com/office/drawing/2014/main" id="{C4964A43-1CDE-514D-C046-2F1732067A16}"/>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solidFill>
              <a:schemeClr val="accent1"/>
            </a:solidFill>
            <a:ln w="0" cap="flat">
              <a:noFill/>
              <a:prstDash val="solid"/>
              <a:miter/>
            </a:ln>
          </p:spPr>
          <p:txBody>
            <a:bodyPr rtlCol="0" anchor="ctr"/>
            <a:lstStyle/>
            <a:p>
              <a:endParaRPr lang="en-US"/>
            </a:p>
          </p:txBody>
        </p:sp>
        <p:sp>
          <p:nvSpPr>
            <p:cNvPr id="50" name="G">
              <a:extLst>
                <a:ext uri="{FF2B5EF4-FFF2-40B4-BE49-F238E27FC236}">
                  <a16:creationId xmlns:a16="http://schemas.microsoft.com/office/drawing/2014/main" id="{9EC221BB-726D-BCBC-132B-02356CE61CF4}"/>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solidFill>
              <a:schemeClr val="accent1"/>
            </a:solidFill>
            <a:ln w="0" cap="flat">
              <a:noFill/>
              <a:prstDash val="solid"/>
              <a:miter/>
            </a:ln>
          </p:spPr>
          <p:txBody>
            <a:bodyPr rtlCol="0" anchor="ctr"/>
            <a:lstStyle/>
            <a:p>
              <a:endParaRPr lang="en-US"/>
            </a:p>
          </p:txBody>
        </p:sp>
        <p:sp>
          <p:nvSpPr>
            <p:cNvPr id="51" name="D">
              <a:extLst>
                <a:ext uri="{FF2B5EF4-FFF2-40B4-BE49-F238E27FC236}">
                  <a16:creationId xmlns:a16="http://schemas.microsoft.com/office/drawing/2014/main" id="{1AF77ABC-85F8-9897-403E-193D63D21563}"/>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solidFill>
              <a:schemeClr val="accent1"/>
            </a:solidFill>
            <a:ln w="0" cap="flat">
              <a:noFill/>
              <a:prstDash val="solid"/>
              <a:miter/>
            </a:ln>
          </p:spPr>
          <p:txBody>
            <a:bodyPr rtlCol="0" anchor="ctr"/>
            <a:lstStyle/>
            <a:p>
              <a:endParaRPr lang="en-US"/>
            </a:p>
          </p:txBody>
        </p:sp>
        <p:sp>
          <p:nvSpPr>
            <p:cNvPr id="52" name="I">
              <a:extLst>
                <a:ext uri="{FF2B5EF4-FFF2-40B4-BE49-F238E27FC236}">
                  <a16:creationId xmlns:a16="http://schemas.microsoft.com/office/drawing/2014/main" id="{D1542FF5-F0FB-FF57-D348-7F887568ECA5}"/>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solidFill>
              <a:schemeClr val="accent1"/>
            </a:solidFill>
            <a:ln w="0" cap="flat">
              <a:noFill/>
              <a:prstDash val="solid"/>
              <a:miter/>
            </a:ln>
          </p:spPr>
          <p:txBody>
            <a:bodyPr rtlCol="0" anchor="ctr"/>
            <a:lstStyle/>
            <a:p>
              <a:endParaRPr lang="en-US"/>
            </a:p>
          </p:txBody>
        </p:sp>
        <p:sp>
          <p:nvSpPr>
            <p:cNvPr id="53" name="R">
              <a:extLst>
                <a:ext uri="{FF2B5EF4-FFF2-40B4-BE49-F238E27FC236}">
                  <a16:creationId xmlns:a16="http://schemas.microsoft.com/office/drawing/2014/main" id="{27EBCC3B-E866-63A6-6F29-9FAFB514C726}"/>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solidFill>
              <a:schemeClr val="accent1"/>
            </a:solidFill>
            <a:ln w="0" cap="flat">
              <a:noFill/>
              <a:prstDash val="solid"/>
              <a:miter/>
            </a:ln>
          </p:spPr>
          <p:txBody>
            <a:bodyPr rtlCol="0" anchor="ctr"/>
            <a:lstStyle/>
            <a:p>
              <a:endParaRPr lang="en-US"/>
            </a:p>
          </p:txBody>
        </p:sp>
        <p:sp>
          <p:nvSpPr>
            <p:cNvPr id="54" name="B">
              <a:extLst>
                <a:ext uri="{FF2B5EF4-FFF2-40B4-BE49-F238E27FC236}">
                  <a16:creationId xmlns:a16="http://schemas.microsoft.com/office/drawing/2014/main" id="{7E4EC813-5D26-0391-D15B-01A1EDB7DA7C}"/>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solidFill>
              <a:schemeClr val="accent1"/>
            </a:solidFill>
            <a:ln w="0" cap="flat">
              <a:noFill/>
              <a:prstDash val="solid"/>
              <a:miter/>
            </a:ln>
          </p:spPr>
          <p:txBody>
            <a:bodyPr rtlCol="0" anchor="ctr"/>
            <a:lstStyle/>
            <a:p>
              <a:endParaRPr lang="en-US"/>
            </a:p>
          </p:txBody>
        </p:sp>
        <p:sp>
          <p:nvSpPr>
            <p:cNvPr id="55" name="E">
              <a:extLst>
                <a:ext uri="{FF2B5EF4-FFF2-40B4-BE49-F238E27FC236}">
                  <a16:creationId xmlns:a16="http://schemas.microsoft.com/office/drawing/2014/main" id="{A590D6D4-3933-2BFE-7727-B2D869BE5C49}"/>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solidFill>
              <a:schemeClr val="accent1"/>
            </a:solidFill>
            <a:ln w="0" cap="flat">
              <a:noFill/>
              <a:prstDash val="solid"/>
              <a:miter/>
            </a:ln>
          </p:spPr>
          <p:txBody>
            <a:bodyPr rtlCol="0" anchor="ctr"/>
            <a:lstStyle/>
            <a:p>
              <a:endParaRPr lang="en-US"/>
            </a:p>
          </p:txBody>
        </p:sp>
        <p:sp>
          <p:nvSpPr>
            <p:cNvPr id="56" name="H">
              <a:extLst>
                <a:ext uri="{FF2B5EF4-FFF2-40B4-BE49-F238E27FC236}">
                  <a16:creationId xmlns:a16="http://schemas.microsoft.com/office/drawing/2014/main" id="{6327B770-C89C-8687-8BC4-CBA89D1008CD}"/>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solidFill>
              <a:schemeClr val="accent1"/>
            </a:solidFill>
            <a:ln w="0" cap="flat">
              <a:noFill/>
              <a:prstDash val="solid"/>
              <a:miter/>
            </a:ln>
          </p:spPr>
          <p:txBody>
            <a:bodyPr rtlCol="0" anchor="ctr"/>
            <a:lstStyle/>
            <a:p>
              <a:endParaRPr lang="en-US"/>
            </a:p>
          </p:txBody>
        </p:sp>
        <p:sp>
          <p:nvSpPr>
            <p:cNvPr id="57" name="T">
              <a:extLst>
                <a:ext uri="{FF2B5EF4-FFF2-40B4-BE49-F238E27FC236}">
                  <a16:creationId xmlns:a16="http://schemas.microsoft.com/office/drawing/2014/main" id="{821DFCEC-0F2A-CBB3-6E1B-7563A5A47AB4}"/>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solidFill>
              <a:schemeClr val="accent1"/>
            </a:solidFill>
            <a:ln w="0" cap="flat">
              <a:noFill/>
              <a:prstDash val="solid"/>
              <a:miter/>
            </a:ln>
          </p:spPr>
          <p:txBody>
            <a:bodyPr rtlCol="0" anchor="ctr"/>
            <a:lstStyle/>
            <a:p>
              <a:endParaRPr lang="en-US"/>
            </a:p>
          </p:txBody>
        </p:sp>
        <p:sp>
          <p:nvSpPr>
            <p:cNvPr id="58" name="Bridge Graphic">
              <a:extLst>
                <a:ext uri="{FF2B5EF4-FFF2-40B4-BE49-F238E27FC236}">
                  <a16:creationId xmlns:a16="http://schemas.microsoft.com/office/drawing/2014/main" id="{6C71DCEB-CDCC-609A-F253-6B40CC284D48}"/>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solidFill>
              <a:schemeClr val="accent1"/>
            </a:solidFill>
            <a:ln w="0" cap="flat">
              <a:noFill/>
              <a:prstDash val="solid"/>
              <a:miter/>
            </a:ln>
          </p:spPr>
          <p:txBody>
            <a:bodyPr rtlCol="0" anchor="ctr"/>
            <a:lstStyle/>
            <a:p>
              <a:endParaRPr lang="en-US"/>
            </a:p>
          </p:txBody>
        </p:sp>
      </p:grpSp>
      <p:sp>
        <p:nvSpPr>
          <p:cNvPr id="10" name="Date Placeholder 9">
            <a:extLst>
              <a:ext uri="{FF2B5EF4-FFF2-40B4-BE49-F238E27FC236}">
                <a16:creationId xmlns:a16="http://schemas.microsoft.com/office/drawing/2014/main" id="{62ED3E03-748A-D243-1C56-4A2E4A4675C9}"/>
              </a:ext>
            </a:extLst>
          </p:cNvPr>
          <p:cNvSpPr>
            <a:spLocks noGrp="1"/>
          </p:cNvSpPr>
          <p:nvPr>
            <p:ph type="dt" sz="half" idx="2"/>
          </p:nvPr>
        </p:nvSpPr>
        <p:spPr>
          <a:xfrm>
            <a:off x="10451940" y="6356351"/>
            <a:ext cx="1371804" cy="274324"/>
          </a:xfrm>
          <a:prstGeom prst="rect">
            <a:avLst/>
          </a:prstGeom>
        </p:spPr>
        <p:txBody>
          <a:bodyPr vert="horz" lIns="45720" tIns="45720" rIns="45720" bIns="45720" rtlCol="0" anchor="ctr"/>
          <a:lstStyle>
            <a:lvl1pPr algn="r">
              <a:defRPr lang="en-US" sz="1000" b="0" i="0" smtClean="0">
                <a:solidFill>
                  <a:schemeClr val="tx1">
                    <a:lumMod val="50000"/>
                    <a:lumOff val="50000"/>
                  </a:schemeClr>
                </a:solidFill>
                <a:latin typeface="Avenir Next LT Pro" panose="020B0504020202020204" pitchFamily="34" charset="77"/>
              </a:defRPr>
            </a:lvl1pPr>
          </a:lstStyle>
          <a:p>
            <a:fld id="{7F75C075-BAC0-0845-A506-70DDB27DB050}" type="datetimeFigureOut">
              <a:rPr lang="en-US" smtClean="0"/>
              <a:pPr/>
              <a:t>4/22/2024</a:t>
            </a:fld>
            <a:endParaRPr lang="en-US" dirty="0"/>
          </a:p>
        </p:txBody>
      </p:sp>
      <p:pic>
        <p:nvPicPr>
          <p:cNvPr id="23" name="grid" descr="A grid of red squares&#10;&#10;Description automatically generated" hidden="1">
            <a:extLst>
              <a:ext uri="{FF2B5EF4-FFF2-40B4-BE49-F238E27FC236}">
                <a16:creationId xmlns:a16="http://schemas.microsoft.com/office/drawing/2014/main" id="{B0BF4923-49B4-3650-BE80-2E1C5DDBA00D}"/>
              </a:ext>
            </a:extLst>
          </p:cNvPr>
          <p:cNvPicPr>
            <a:picLocks noChangeAspect="1"/>
          </p:cNvPicPr>
          <p:nvPr/>
        </p:nvPicPr>
        <p:blipFill>
          <a:blip r:embed="rId51">
            <a:extLst>
              <a:ext uri="{28A0092B-C50C-407E-A947-70E740481C1C}">
                <a14:useLocalDpi xmlns:a14="http://schemas.microsoft.com/office/drawing/2010/main" val="0"/>
              </a:ext>
            </a:extLst>
          </a:blip>
          <a:stretch>
            <a:fillRect/>
          </a:stretch>
        </p:blipFill>
        <p:spPr>
          <a:xfrm>
            <a:off x="793" y="0"/>
            <a:ext cx="12191207" cy="6858447"/>
          </a:xfrm>
          <a:prstGeom prst="rect">
            <a:avLst/>
          </a:prstGeom>
        </p:spPr>
      </p:pic>
    </p:spTree>
    <p:extLst>
      <p:ext uri="{BB962C8B-B14F-4D97-AF65-F5344CB8AC3E}">
        <p14:creationId xmlns:p14="http://schemas.microsoft.com/office/powerpoint/2010/main" val="1933276930"/>
      </p:ext>
    </p:extLst>
  </p:cSld>
  <p:clrMap bg1="lt1" tx1="dk1" bg2="lt2" tx2="dk2" accent1="accent1" accent2="accent2" accent3="accent3" accent4="accent4" accent5="accent5" accent6="accent6" hlink="hlink" folHlink="folHlink"/>
  <p:sldLayoutIdLst>
    <p:sldLayoutId id="2147483757" r:id="rId1"/>
    <p:sldLayoutId id="2147483749" r:id="rId2"/>
    <p:sldLayoutId id="2147483826" r:id="rId3"/>
    <p:sldLayoutId id="2147483750" r:id="rId4"/>
    <p:sldLayoutId id="2147483805" r:id="rId5"/>
    <p:sldLayoutId id="2147483806" r:id="rId6"/>
    <p:sldLayoutId id="2147483807" r:id="rId7"/>
    <p:sldLayoutId id="2147483808" r:id="rId8"/>
    <p:sldLayoutId id="2147483809" r:id="rId9"/>
    <p:sldLayoutId id="2147483810" r:id="rId10"/>
    <p:sldLayoutId id="2147483811" r:id="rId11"/>
    <p:sldLayoutId id="2147483812" r:id="rId12"/>
    <p:sldLayoutId id="2147483813" r:id="rId13"/>
    <p:sldLayoutId id="2147483814" r:id="rId14"/>
    <p:sldLayoutId id="2147483815" r:id="rId15"/>
    <p:sldLayoutId id="2147483816" r:id="rId16"/>
    <p:sldLayoutId id="2147483817" r:id="rId17"/>
    <p:sldLayoutId id="2147483818" r:id="rId18"/>
    <p:sldLayoutId id="2147483819" r:id="rId19"/>
    <p:sldLayoutId id="2147483820" r:id="rId20"/>
    <p:sldLayoutId id="2147483821" r:id="rId21"/>
    <p:sldLayoutId id="2147483822" r:id="rId22"/>
    <p:sldLayoutId id="2147483823" r:id="rId23"/>
    <p:sldLayoutId id="2147483824" r:id="rId24"/>
    <p:sldLayoutId id="2147483828" r:id="rId25"/>
    <p:sldLayoutId id="2147483829" r:id="rId26"/>
    <p:sldLayoutId id="2147483832" r:id="rId27"/>
    <p:sldLayoutId id="2147483833" r:id="rId28"/>
    <p:sldLayoutId id="2147483743" r:id="rId29"/>
    <p:sldLayoutId id="2147483744" r:id="rId30"/>
    <p:sldLayoutId id="2147483736" r:id="rId31"/>
    <p:sldLayoutId id="2147483751" r:id="rId32"/>
    <p:sldLayoutId id="2147483756" r:id="rId33"/>
    <p:sldLayoutId id="2147483740" r:id="rId34"/>
    <p:sldLayoutId id="2147483825" r:id="rId35"/>
    <p:sldLayoutId id="2147483745" r:id="rId36"/>
    <p:sldLayoutId id="2147483746" r:id="rId37"/>
    <p:sldLayoutId id="2147483747" r:id="rId38"/>
    <p:sldLayoutId id="2147483748" r:id="rId39"/>
    <p:sldLayoutId id="2147483739" r:id="rId40"/>
    <p:sldLayoutId id="2147483741" r:id="rId41"/>
    <p:sldLayoutId id="2147483752" r:id="rId42"/>
    <p:sldLayoutId id="2147483753" r:id="rId43"/>
    <p:sldLayoutId id="2147483754" r:id="rId44"/>
    <p:sldLayoutId id="2147483755" r:id="rId45"/>
    <p:sldLayoutId id="2147483831" r:id="rId46"/>
    <p:sldLayoutId id="2147483830" r:id="rId47"/>
    <p:sldLayoutId id="2147483763" r:id="rId48"/>
    <p:sldLayoutId id="2147483764" r:id="rId49"/>
  </p:sldLayoutIdLst>
  <p:hf hdr="0" ftr="0" dt="0"/>
  <p:txStyles>
    <p:titleStyle>
      <a:lvl1pPr algn="l" defTabSz="914400" rtl="0" eaLnBrk="1" latinLnBrk="0" hangingPunct="1">
        <a:lnSpc>
          <a:spcPct val="90000"/>
        </a:lnSpc>
        <a:spcBef>
          <a:spcPct val="0"/>
        </a:spcBef>
        <a:buNone/>
        <a:defRPr sz="2600" b="0" i="0" kern="1200" baseline="0">
          <a:solidFill>
            <a:schemeClr val="tx2"/>
          </a:solidFill>
          <a:latin typeface="+mj-lt"/>
          <a:ea typeface="+mj-ea"/>
          <a:cs typeface="+mj-cs"/>
        </a:defRPr>
      </a:lvl1pPr>
    </p:titleStyle>
    <p:bodyStyle>
      <a:lvl1pPr marL="0" indent="0" algn="l" defTabSz="914400" rtl="0" eaLnBrk="1" latinLnBrk="0" hangingPunct="1">
        <a:lnSpc>
          <a:spcPct val="110000"/>
        </a:lnSpc>
        <a:spcBef>
          <a:spcPts val="0"/>
        </a:spcBef>
        <a:spcAft>
          <a:spcPts val="600"/>
        </a:spcAft>
        <a:buFont typeface="Arial" panose="020B0604020202020204" pitchFamily="34" charset="0"/>
        <a:buNone/>
        <a:defRPr lang="en-US" sz="1600" b="0" i="0" kern="1200" baseline="0" dirty="0" smtClean="0">
          <a:solidFill>
            <a:schemeClr val="tx1">
              <a:lumMod val="50000"/>
              <a:lumOff val="50000"/>
            </a:schemeClr>
          </a:solidFill>
          <a:latin typeface="+mn-lt"/>
          <a:ea typeface="+mn-ea"/>
          <a:cs typeface="+mn-cs"/>
        </a:defRPr>
      </a:lvl1pPr>
      <a:lvl2pPr marL="344488" indent="-230188" algn="l" defTabSz="914400" rtl="0" eaLnBrk="1" latinLnBrk="0" hangingPunct="1">
        <a:lnSpc>
          <a:spcPct val="90000"/>
        </a:lnSpc>
        <a:spcBef>
          <a:spcPts val="500"/>
        </a:spcBef>
        <a:buFont typeface="Arial" panose="020B0604020202020204" pitchFamily="34" charset="0"/>
        <a:buChar char="•"/>
        <a:tabLst/>
        <a:defRPr sz="1600" b="0" i="0" kern="1200" baseline="0">
          <a:solidFill>
            <a:schemeClr val="tx1">
              <a:lumMod val="50000"/>
              <a:lumOff val="50000"/>
            </a:schemeClr>
          </a:solidFill>
          <a:latin typeface="+mn-lt"/>
          <a:ea typeface="+mn-ea"/>
          <a:cs typeface="+mn-cs"/>
        </a:defRPr>
      </a:lvl2pPr>
      <a:lvl3pPr marL="571500" indent="-228600" algn="l" defTabSz="914400" rtl="0" eaLnBrk="1" latinLnBrk="0" hangingPunct="1">
        <a:lnSpc>
          <a:spcPct val="90000"/>
        </a:lnSpc>
        <a:spcBef>
          <a:spcPts val="500"/>
        </a:spcBef>
        <a:buFont typeface="Arial" panose="020B0604020202020204" pitchFamily="34" charset="0"/>
        <a:buChar char="•"/>
        <a:tabLst/>
        <a:defRPr sz="1600" b="0" i="0" kern="1200" baseline="0">
          <a:solidFill>
            <a:schemeClr val="tx1">
              <a:lumMod val="50000"/>
              <a:lumOff val="50000"/>
            </a:schemeClr>
          </a:solidFill>
          <a:latin typeface="+mn-lt"/>
          <a:ea typeface="+mn-ea"/>
          <a:cs typeface="+mn-cs"/>
        </a:defRPr>
      </a:lvl3pPr>
      <a:lvl4pPr marL="800100" indent="-228600" algn="l" defTabSz="914400" rtl="0" eaLnBrk="1" latinLnBrk="0" hangingPunct="1">
        <a:lnSpc>
          <a:spcPct val="90000"/>
        </a:lnSpc>
        <a:spcBef>
          <a:spcPts val="500"/>
        </a:spcBef>
        <a:buFont typeface="Arial" panose="020B0604020202020204" pitchFamily="34" charset="0"/>
        <a:buChar char="•"/>
        <a:tabLst/>
        <a:defRPr sz="1600" b="0" i="0" kern="1200" baseline="0">
          <a:solidFill>
            <a:schemeClr val="tx1">
              <a:lumMod val="50000"/>
              <a:lumOff val="50000"/>
            </a:schemeClr>
          </a:solidFill>
          <a:latin typeface="+mn-lt"/>
          <a:ea typeface="+mn-ea"/>
          <a:cs typeface="+mn-cs"/>
        </a:defRPr>
      </a:lvl4pPr>
      <a:lvl5pPr marL="1028700" indent="-228600" algn="l" defTabSz="914400" rtl="0" eaLnBrk="1" latinLnBrk="0" hangingPunct="1">
        <a:lnSpc>
          <a:spcPct val="90000"/>
        </a:lnSpc>
        <a:spcBef>
          <a:spcPts val="500"/>
        </a:spcBef>
        <a:buFont typeface="Arial" panose="020B0604020202020204" pitchFamily="34" charset="0"/>
        <a:buChar char="•"/>
        <a:tabLst/>
        <a:defRPr sz="1600" b="0" i="0" kern="1200" baseline="0">
          <a:solidFill>
            <a:schemeClr val="tx1">
              <a:lumMod val="50000"/>
              <a:lumOff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0" orient="horz" pos="2160">
          <p15:clr>
            <a:srgbClr val="F26B43"/>
          </p15:clr>
        </p15:guide>
        <p15:guide id="31" pos="4087">
          <p15:clr>
            <a:srgbClr val="F26B43"/>
          </p15:clr>
        </p15:guide>
        <p15:guide id="32" pos="722">
          <p15:clr>
            <a:srgbClr val="F26B43"/>
          </p15:clr>
        </p15:guide>
        <p15:guide id="33" pos="1140">
          <p15:clr>
            <a:srgbClr val="F26B43"/>
          </p15:clr>
        </p15:guide>
        <p15:guide id="34" pos="1564">
          <p15:clr>
            <a:srgbClr val="F26B43"/>
          </p15:clr>
        </p15:guide>
        <p15:guide id="35" pos="1983">
          <p15:clr>
            <a:srgbClr val="F26B43"/>
          </p15:clr>
        </p15:guide>
        <p15:guide id="36" pos="2407">
          <p15:clr>
            <a:srgbClr val="F26B43"/>
          </p15:clr>
        </p15:guide>
        <p15:guide id="37" pos="2816">
          <p15:clr>
            <a:srgbClr val="F26B43"/>
          </p15:clr>
        </p15:guide>
        <p15:guide id="38" pos="3241">
          <p15:clr>
            <a:srgbClr val="F26B43"/>
          </p15:clr>
        </p15:guide>
        <p15:guide id="39" pos="3840">
          <p15:clr>
            <a:srgbClr val="F26B43"/>
          </p15:clr>
        </p15:guide>
        <p15:guide id="40" pos="4514">
          <p15:clr>
            <a:srgbClr val="F26B43"/>
          </p15:clr>
        </p15:guide>
        <p15:guide id="41" pos="4926">
          <p15:clr>
            <a:srgbClr val="F26B43"/>
          </p15:clr>
        </p15:guide>
        <p15:guide id="42" pos="5354">
          <p15:clr>
            <a:srgbClr val="F26B43"/>
          </p15:clr>
        </p15:guide>
        <p15:guide id="43" pos="5763">
          <p15:clr>
            <a:srgbClr val="F26B43"/>
          </p15:clr>
        </p15:guide>
        <p15:guide id="44" pos="6187">
          <p15:clr>
            <a:srgbClr val="F26B43"/>
          </p15:clr>
        </p15:guide>
        <p15:guide id="45" pos="6609">
          <p15:clr>
            <a:srgbClr val="F26B43"/>
          </p15:clr>
        </p15:guide>
        <p15:guide id="46" pos="7030">
          <p15:clr>
            <a:srgbClr val="F26B43"/>
          </p15:clr>
        </p15:guide>
        <p15:guide id="47" pos="7452">
          <p15:clr>
            <a:srgbClr val="F26B43"/>
          </p15:clr>
        </p15:guide>
        <p15:guide id="48" orient="horz" pos="1683">
          <p15:clr>
            <a:srgbClr val="F26B43"/>
          </p15:clr>
        </p15:guide>
        <p15:guide id="49" orient="horz" pos="1204">
          <p15:clr>
            <a:srgbClr val="F26B43"/>
          </p15:clr>
        </p15:guide>
        <p15:guide id="50" orient="horz" pos="2637">
          <p15:clr>
            <a:srgbClr val="F26B43"/>
          </p15:clr>
        </p15:guide>
        <p15:guide id="51" orient="horz" pos="3107">
          <p15:clr>
            <a:srgbClr val="F26B43"/>
          </p15:clr>
        </p15:guide>
        <p15:guide id="52" orient="horz" pos="3579">
          <p15:clr>
            <a:srgbClr val="F26B43"/>
          </p15:clr>
        </p15:guide>
        <p15:guide id="53" orient="horz" pos="4057">
          <p15:clr>
            <a:srgbClr val="F26B43"/>
          </p15:clr>
        </p15:guide>
        <p15:guide id="54" pos="3658">
          <p15:clr>
            <a:srgbClr val="F26B43"/>
          </p15:clr>
        </p15:guide>
        <p15:guide id="55" orient="horz" pos="730">
          <p15:clr>
            <a:srgbClr val="F26B43"/>
          </p15:clr>
        </p15:guide>
        <p15:guide id="56" orient="horz" pos="258">
          <p15:clr>
            <a:srgbClr val="F26B43"/>
          </p15:clr>
        </p15:guide>
        <p15:guide id="57" pos="172">
          <p15:clr>
            <a:srgbClr val="F26B43"/>
          </p15:clr>
        </p15:guide>
        <p15:guide id="58" pos="288">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xml"/><Relationship Id="rId1" Type="http://schemas.openxmlformats.org/officeDocument/2006/relationships/slideLayout" Target="../slideLayouts/slideLayout51.xml"/></Relationships>
</file>

<file path=ppt/slides/_rels/slide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51.xml"/><Relationship Id="rId4" Type="http://schemas.openxmlformats.org/officeDocument/2006/relationships/image" Target="../media/image17.jpeg"/></Relationships>
</file>

<file path=ppt/slides/_rels/slide3.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5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19C1C65-5C75-E8EE-EA88-A1CAD9872BBB}"/>
              </a:ext>
            </a:extLst>
          </p:cNvPr>
          <p:cNvSpPr txBox="1">
            <a:spLocks/>
          </p:cNvSpPr>
          <p:nvPr/>
        </p:nvSpPr>
        <p:spPr>
          <a:xfrm>
            <a:off x="2701291" y="409575"/>
            <a:ext cx="3105784" cy="1335300"/>
          </a:xfrm>
          <a:prstGeom prst="rect">
            <a:avLst/>
          </a:prstGeom>
        </p:spPr>
        <p:txBody>
          <a:bodyPr lIns="0" tIns="0" rIns="0" bIns="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600" b="1" dirty="0">
                <a:solidFill>
                  <a:schemeClr val="accent1"/>
                </a:solidFill>
              </a:rPr>
              <a:t>Nicholas Brown</a:t>
            </a:r>
            <a:br>
              <a:rPr lang="en-US" sz="3200" b="1" dirty="0">
                <a:latin typeface="Avenir Black" panose="02000503020000020003" pitchFamily="2" charset="0"/>
              </a:rPr>
            </a:br>
            <a:r>
              <a:rPr lang="en-US" sz="1600" dirty="0">
                <a:solidFill>
                  <a:schemeClr val="tx2"/>
                </a:solidFill>
                <a:latin typeface="+mn-lt"/>
              </a:rPr>
              <a:t>Sr. Consultant</a:t>
            </a:r>
            <a:endParaRPr lang="en-US" dirty="0">
              <a:solidFill>
                <a:schemeClr val="tx2"/>
              </a:solidFill>
            </a:endParaRPr>
          </a:p>
          <a:p>
            <a:r>
              <a:rPr lang="en-US" sz="1600" dirty="0">
                <a:solidFill>
                  <a:schemeClr val="tx2"/>
                </a:solidFill>
                <a:latin typeface="+mn-lt"/>
              </a:rPr>
              <a:t>Cloud &amp; Product</a:t>
            </a:r>
          </a:p>
        </p:txBody>
      </p:sp>
      <p:sp>
        <p:nvSpPr>
          <p:cNvPr id="8" name="TextBox 7">
            <a:extLst>
              <a:ext uri="{FF2B5EF4-FFF2-40B4-BE49-F238E27FC236}">
                <a16:creationId xmlns:a16="http://schemas.microsoft.com/office/drawing/2014/main" id="{E308A731-9170-AFE2-A634-96488BF0CB65}"/>
              </a:ext>
            </a:extLst>
          </p:cNvPr>
          <p:cNvSpPr txBox="1"/>
          <p:nvPr/>
        </p:nvSpPr>
        <p:spPr>
          <a:xfrm>
            <a:off x="1146174" y="4186338"/>
            <a:ext cx="3324225" cy="2031325"/>
          </a:xfrm>
          <a:prstGeom prst="rect">
            <a:avLst/>
          </a:prstGeom>
          <a:noFill/>
        </p:spPr>
        <p:txBody>
          <a:bodyPr wrap="square" lIns="0" tIns="0" rIns="0" bIns="0" rtlCol="0" anchor="t">
            <a:spAutoFit/>
          </a:bodyPr>
          <a:lstStyle/>
          <a:p>
            <a:r>
              <a:rPr lang="en-US" sz="1100" i="0" dirty="0">
                <a:solidFill>
                  <a:schemeClr val="tx2"/>
                </a:solidFill>
                <a:latin typeface="+mj-lt"/>
              </a:rPr>
              <a:t>Functional Skills</a:t>
            </a:r>
          </a:p>
          <a:p>
            <a:r>
              <a:rPr lang="en-US" sz="1100" i="0" dirty="0">
                <a:solidFill>
                  <a:schemeClr val="tx1">
                    <a:lumMod val="50000"/>
                    <a:lumOff val="50000"/>
                  </a:schemeClr>
                </a:solidFill>
              </a:rPr>
              <a:t>Software Design, Software Implementation, Software Documentation, Backend Engineering, Frontend Engineering</a:t>
            </a:r>
            <a:endParaRPr lang="en-US" sz="1100" dirty="0">
              <a:solidFill>
                <a:schemeClr val="tx1">
                  <a:lumMod val="50000"/>
                  <a:lumOff val="50000"/>
                </a:schemeClr>
              </a:solidFill>
            </a:endParaRPr>
          </a:p>
          <a:p>
            <a:endParaRPr lang="en-US" sz="1100" i="0" dirty="0"/>
          </a:p>
          <a:p>
            <a:r>
              <a:rPr lang="en-US" sz="1100" i="0" dirty="0">
                <a:solidFill>
                  <a:schemeClr val="tx2"/>
                </a:solidFill>
                <a:latin typeface="+mj-lt"/>
              </a:rPr>
              <a:t>Qualifications</a:t>
            </a:r>
            <a:endParaRPr lang="en-US" sz="1100" i="0" dirty="0"/>
          </a:p>
          <a:p>
            <a:r>
              <a:rPr lang="en-US" sz="1100" dirty="0">
                <a:solidFill>
                  <a:schemeClr val="tx1">
                    <a:lumMod val="50000"/>
                    <a:lumOff val="50000"/>
                  </a:schemeClr>
                </a:solidFill>
              </a:rPr>
              <a:t>A proven asset on any software development team, Nick has been in the software development industry since 2016.  His experience spans across multiple industries and his focus on complex problem solving, client communication, and team cohesion set him apart from many of his peers.</a:t>
            </a:r>
            <a:endParaRPr lang="en-US" sz="1100" i="0" dirty="0">
              <a:solidFill>
                <a:schemeClr val="tx1">
                  <a:lumMod val="50000"/>
                  <a:lumOff val="50000"/>
                </a:schemeClr>
              </a:solidFill>
            </a:endParaRPr>
          </a:p>
        </p:txBody>
      </p:sp>
      <p:sp>
        <p:nvSpPr>
          <p:cNvPr id="15" name="TextBox 14">
            <a:extLst>
              <a:ext uri="{FF2B5EF4-FFF2-40B4-BE49-F238E27FC236}">
                <a16:creationId xmlns:a16="http://schemas.microsoft.com/office/drawing/2014/main" id="{94DF130C-1D4D-9DF6-393A-B7906892B2D4}"/>
              </a:ext>
            </a:extLst>
          </p:cNvPr>
          <p:cNvSpPr txBox="1"/>
          <p:nvPr/>
        </p:nvSpPr>
        <p:spPr>
          <a:xfrm>
            <a:off x="5145087" y="2359128"/>
            <a:ext cx="6696867" cy="338554"/>
          </a:xfrm>
          <a:prstGeom prst="rect">
            <a:avLst/>
          </a:prstGeom>
          <a:noFill/>
        </p:spPr>
        <p:txBody>
          <a:bodyPr wrap="square" lIns="0" tIns="0" rIns="0" bIns="0" rtlCol="0" anchor="t">
            <a:spAutoFit/>
          </a:bodyPr>
          <a:lstStyle/>
          <a:p>
            <a:r>
              <a:rPr lang="en-US" sz="1100" i="0" dirty="0">
                <a:solidFill>
                  <a:schemeClr val="tx2"/>
                </a:solidFill>
                <a:latin typeface="+mj-lt"/>
              </a:rPr>
              <a:t>Industry Experience</a:t>
            </a:r>
          </a:p>
          <a:p>
            <a:r>
              <a:rPr lang="en-US" sz="1100" i="0" dirty="0">
                <a:solidFill>
                  <a:schemeClr val="tx1">
                    <a:lumMod val="50000"/>
                    <a:lumOff val="50000"/>
                  </a:schemeClr>
                </a:solidFill>
              </a:rPr>
              <a:t>Design | Development | CI/CD | </a:t>
            </a:r>
            <a:r>
              <a:rPr lang="en-US" sz="1100" dirty="0">
                <a:solidFill>
                  <a:schemeClr val="tx1">
                    <a:lumMod val="50000"/>
                    <a:lumOff val="50000"/>
                  </a:schemeClr>
                </a:solidFill>
              </a:rPr>
              <a:t>Azure | SQL | JavaScript | TypeScript | C# | React | Power Platform</a:t>
            </a:r>
            <a:endParaRPr lang="en-US" sz="1100" i="0" dirty="0">
              <a:solidFill>
                <a:schemeClr val="tx1">
                  <a:lumMod val="50000"/>
                  <a:lumOff val="50000"/>
                </a:schemeClr>
              </a:solidFill>
            </a:endParaRPr>
          </a:p>
        </p:txBody>
      </p:sp>
      <p:sp>
        <p:nvSpPr>
          <p:cNvPr id="19" name="TextBox 18">
            <a:extLst>
              <a:ext uri="{FF2B5EF4-FFF2-40B4-BE49-F238E27FC236}">
                <a16:creationId xmlns:a16="http://schemas.microsoft.com/office/drawing/2014/main" id="{5F0C6E8B-31C3-543C-CC9B-0819E0FA2DC9}"/>
              </a:ext>
            </a:extLst>
          </p:cNvPr>
          <p:cNvSpPr txBox="1"/>
          <p:nvPr/>
        </p:nvSpPr>
        <p:spPr>
          <a:xfrm>
            <a:off x="1146175" y="2384636"/>
            <a:ext cx="3148012" cy="861774"/>
          </a:xfrm>
          <a:prstGeom prst="rect">
            <a:avLst/>
          </a:prstGeom>
          <a:noFill/>
        </p:spPr>
        <p:txBody>
          <a:bodyPr wrap="square" lIns="0" tIns="0" rIns="0" bIns="0" rtlCol="0" anchor="t">
            <a:spAutoFit/>
          </a:bodyPr>
          <a:lstStyle/>
          <a:p>
            <a:r>
              <a:rPr lang="en-US" sz="1400" dirty="0">
                <a:solidFill>
                  <a:schemeClr val="tx2"/>
                </a:solidFill>
                <a:latin typeface="Avenir Book"/>
              </a:rPr>
              <a:t>Nick joined </a:t>
            </a:r>
            <a:r>
              <a:rPr lang="en-US" sz="1400" b="0" i="0" dirty="0">
                <a:solidFill>
                  <a:schemeClr val="tx2"/>
                </a:solidFill>
                <a:latin typeface="Avenir Book"/>
              </a:rPr>
              <a:t>The Bridge in </a:t>
            </a:r>
            <a:r>
              <a:rPr lang="en-US" sz="1400" dirty="0">
                <a:solidFill>
                  <a:schemeClr val="tx2"/>
                </a:solidFill>
                <a:latin typeface="Avenir Book"/>
              </a:rPr>
              <a:t>January</a:t>
            </a:r>
            <a:r>
              <a:rPr lang="en-US" sz="1400" b="0" i="0" dirty="0">
                <a:solidFill>
                  <a:schemeClr val="tx2"/>
                </a:solidFill>
                <a:latin typeface="Avenir Book"/>
              </a:rPr>
              <a:t> 2024. </a:t>
            </a:r>
            <a:r>
              <a:rPr lang="en-US" sz="1400" dirty="0">
                <a:solidFill>
                  <a:schemeClr val="tx2"/>
                </a:solidFill>
                <a:latin typeface="Avenir Book"/>
              </a:rPr>
              <a:t>H</a:t>
            </a:r>
            <a:r>
              <a:rPr lang="en-US" sz="1400" b="0" i="0" dirty="0">
                <a:solidFill>
                  <a:schemeClr val="tx2"/>
                </a:solidFill>
                <a:latin typeface="Avenir Book"/>
              </a:rPr>
              <a:t>e has</a:t>
            </a:r>
            <a:r>
              <a:rPr lang="en-US" sz="1400" dirty="0">
                <a:solidFill>
                  <a:schemeClr val="tx2"/>
                </a:solidFill>
                <a:latin typeface="Avenir Book"/>
              </a:rPr>
              <a:t> experience in software consulting as part of Bridgeworks Consulting Group, as well as his own LLC.</a:t>
            </a:r>
            <a:endParaRPr lang="en-US" sz="1400" dirty="0">
              <a:solidFill>
                <a:schemeClr val="tx2"/>
              </a:solidFill>
              <a:latin typeface="Avenir Book" panose="02000503020000020003" pitchFamily="2" charset="0"/>
            </a:endParaRPr>
          </a:p>
        </p:txBody>
      </p:sp>
      <p:sp>
        <p:nvSpPr>
          <p:cNvPr id="10" name="Subheader Placeholder">
            <a:extLst>
              <a:ext uri="{FF2B5EF4-FFF2-40B4-BE49-F238E27FC236}">
                <a16:creationId xmlns:a16="http://schemas.microsoft.com/office/drawing/2014/main" id="{CD20F06F-1F0E-376E-8792-17341F6F3A73}"/>
              </a:ext>
            </a:extLst>
          </p:cNvPr>
          <p:cNvSpPr txBox="1">
            <a:spLocks/>
          </p:cNvSpPr>
          <p:nvPr/>
        </p:nvSpPr>
        <p:spPr>
          <a:xfrm>
            <a:off x="1146175" y="3928711"/>
            <a:ext cx="2386840" cy="147109"/>
          </a:xfrm>
          <a:prstGeom prst="rect">
            <a:avLst/>
          </a:prstGeom>
        </p:spPr>
        <p:txBody>
          <a:bodyPr vert="horz" lIns="0" tIns="0" rIns="0" bIns="0" rtlCol="0" anchor="t">
            <a:normAutofit/>
          </a:bodyPr>
          <a:lstStyle>
            <a:lvl1pPr marL="0" indent="0" algn="l" defTabSz="914400" rtl="0" eaLnBrk="1" latinLnBrk="0" hangingPunct="1">
              <a:lnSpc>
                <a:spcPct val="100000"/>
              </a:lnSpc>
              <a:spcBef>
                <a:spcPts val="600"/>
              </a:spcBef>
              <a:buFont typeface="Arial" panose="020B0604020202020204" pitchFamily="34" charset="0"/>
              <a:buNone/>
              <a:defRPr lang="en-US" sz="900" b="0" i="0" kern="1200" cap="all" spc="100" baseline="0" dirty="0" smtClean="0">
                <a:solidFill>
                  <a:schemeClr val="tx2"/>
                </a:solidFill>
                <a:latin typeface="Avenir Next LT Pro Demi" panose="020B0504020202020204" pitchFamily="34" charset="77"/>
                <a:ea typeface="+mj-ea"/>
                <a:cs typeface="+mj-cs"/>
              </a:defRPr>
            </a:lvl1pPr>
            <a:lvl2pPr marL="344488" indent="-230188" algn="l" defTabSz="914400" rtl="0" eaLnBrk="1" latinLnBrk="0" hangingPunct="1">
              <a:lnSpc>
                <a:spcPct val="90000"/>
              </a:lnSpc>
              <a:spcBef>
                <a:spcPts val="500"/>
              </a:spcBef>
              <a:buFont typeface="Arial" panose="020B0604020202020204" pitchFamily="34" charset="0"/>
              <a:buChar char="•"/>
              <a:tabLst/>
              <a:defRPr lang="en-US" sz="1800" b="0" i="0" kern="1200" baseline="0" dirty="0" smtClean="0">
                <a:solidFill>
                  <a:schemeClr val="tx1"/>
                </a:solidFill>
                <a:latin typeface="+mn-lt"/>
                <a:ea typeface="+mn-ea"/>
                <a:cs typeface="+mn-cs"/>
              </a:defRPr>
            </a:lvl2pPr>
            <a:lvl3pPr marL="571500" indent="-228600" algn="l" defTabSz="914400" rtl="0" eaLnBrk="1" latinLnBrk="0" hangingPunct="1">
              <a:lnSpc>
                <a:spcPct val="90000"/>
              </a:lnSpc>
              <a:spcBef>
                <a:spcPts val="500"/>
              </a:spcBef>
              <a:buFont typeface="Arial" panose="020B0604020202020204" pitchFamily="34" charset="0"/>
              <a:buChar char="•"/>
              <a:tabLst/>
              <a:defRPr lang="en-US" sz="1800" b="0" i="0" kern="1200" baseline="0" dirty="0" smtClean="0">
                <a:solidFill>
                  <a:schemeClr val="tx1"/>
                </a:solidFill>
                <a:latin typeface="+mn-lt"/>
                <a:ea typeface="+mn-ea"/>
                <a:cs typeface="+mn-cs"/>
              </a:defRPr>
            </a:lvl3pPr>
            <a:lvl4pPr marL="800100" indent="-228600" algn="l" defTabSz="914400" rtl="0" eaLnBrk="1" latinLnBrk="0" hangingPunct="1">
              <a:lnSpc>
                <a:spcPct val="90000"/>
              </a:lnSpc>
              <a:spcBef>
                <a:spcPts val="500"/>
              </a:spcBef>
              <a:buFont typeface="Arial" panose="020B0604020202020204" pitchFamily="34" charset="0"/>
              <a:buChar char="•"/>
              <a:tabLst/>
              <a:defRPr lang="en-US" sz="1800" b="0" i="0" kern="1200" baseline="0" dirty="0" smtClean="0">
                <a:solidFill>
                  <a:schemeClr val="tx1"/>
                </a:solidFill>
                <a:latin typeface="+mn-lt"/>
                <a:ea typeface="+mn-ea"/>
                <a:cs typeface="+mn-cs"/>
              </a:defRPr>
            </a:lvl4pPr>
            <a:lvl5pPr marL="1028700" indent="-228600" algn="l" defTabSz="914400" rtl="0" eaLnBrk="1" latinLnBrk="0" hangingPunct="1">
              <a:lnSpc>
                <a:spcPct val="90000"/>
              </a:lnSpc>
              <a:spcBef>
                <a:spcPts val="500"/>
              </a:spcBef>
              <a:buFont typeface="Arial" panose="020B0604020202020204" pitchFamily="34" charset="0"/>
              <a:buChar char="•"/>
              <a:tabLst/>
              <a:defRPr lang="en-US" sz="1800" b="0" i="0" kern="1200" baseline="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90000"/>
              </a:lnSpc>
              <a:spcBef>
                <a:spcPts val="1000"/>
              </a:spcBef>
            </a:pPr>
            <a:r>
              <a:rPr lang="en-US" dirty="0">
                <a:solidFill>
                  <a:schemeClr val="accent1"/>
                </a:solidFill>
              </a:rPr>
              <a:t>BACKGROUND</a:t>
            </a:r>
          </a:p>
        </p:txBody>
      </p:sp>
      <p:sp>
        <p:nvSpPr>
          <p:cNvPr id="13" name="TextBox 12">
            <a:extLst>
              <a:ext uri="{FF2B5EF4-FFF2-40B4-BE49-F238E27FC236}">
                <a16:creationId xmlns:a16="http://schemas.microsoft.com/office/drawing/2014/main" id="{E1A44DD4-AD99-F04A-FD61-C657B9B1AF1D}"/>
              </a:ext>
            </a:extLst>
          </p:cNvPr>
          <p:cNvSpPr txBox="1"/>
          <p:nvPr/>
        </p:nvSpPr>
        <p:spPr>
          <a:xfrm>
            <a:off x="5807075" y="597195"/>
            <a:ext cx="3021723" cy="338554"/>
          </a:xfrm>
          <a:prstGeom prst="rect">
            <a:avLst/>
          </a:prstGeom>
          <a:noFill/>
        </p:spPr>
        <p:txBody>
          <a:bodyPr wrap="square" lIns="0" tIns="0" rIns="0" bIns="0" rtlCol="0" anchor="t">
            <a:spAutoFit/>
          </a:bodyPr>
          <a:lstStyle/>
          <a:p>
            <a:r>
              <a:rPr lang="en-US" sz="1100" i="0" dirty="0">
                <a:latin typeface="+mj-lt"/>
              </a:rPr>
              <a:t>Email</a:t>
            </a:r>
          </a:p>
          <a:p>
            <a:r>
              <a:rPr lang="en-US" sz="1100" dirty="0"/>
              <a:t>nicholas.brown</a:t>
            </a:r>
            <a:r>
              <a:rPr lang="en-US" sz="1100" b="0" i="0" kern="1200" dirty="0"/>
              <a:t>@</a:t>
            </a:r>
            <a:r>
              <a:rPr lang="en-US" sz="1100" dirty="0"/>
              <a:t>thebridge.com</a:t>
            </a:r>
            <a:endParaRPr lang="en-US" sz="1100" b="0" i="0" kern="1200" dirty="0"/>
          </a:p>
        </p:txBody>
      </p:sp>
      <p:sp>
        <p:nvSpPr>
          <p:cNvPr id="16" name="TextBox 15">
            <a:extLst>
              <a:ext uri="{FF2B5EF4-FFF2-40B4-BE49-F238E27FC236}">
                <a16:creationId xmlns:a16="http://schemas.microsoft.com/office/drawing/2014/main" id="{1C79D045-C513-2EC7-CE81-4840D3234198}"/>
              </a:ext>
            </a:extLst>
          </p:cNvPr>
          <p:cNvSpPr txBox="1"/>
          <p:nvPr/>
        </p:nvSpPr>
        <p:spPr>
          <a:xfrm>
            <a:off x="5807074" y="1197712"/>
            <a:ext cx="3021723" cy="338554"/>
          </a:xfrm>
          <a:prstGeom prst="rect">
            <a:avLst/>
          </a:prstGeom>
          <a:noFill/>
        </p:spPr>
        <p:txBody>
          <a:bodyPr wrap="square" lIns="0" tIns="0" rIns="0" bIns="0" rtlCol="0" anchor="t">
            <a:spAutoFit/>
          </a:bodyPr>
          <a:lstStyle/>
          <a:p>
            <a:r>
              <a:rPr lang="en-US" sz="1100" i="0" dirty="0">
                <a:latin typeface="+mj-lt"/>
              </a:rPr>
              <a:t>Mobile</a:t>
            </a:r>
            <a:r>
              <a:rPr lang="en-US" sz="1100" i="0" dirty="0"/>
              <a:t> </a:t>
            </a:r>
          </a:p>
          <a:p>
            <a:r>
              <a:rPr lang="en-US" sz="1100" b="0" i="0" dirty="0"/>
              <a:t>(</a:t>
            </a:r>
            <a:r>
              <a:rPr lang="en-US" sz="1100" dirty="0"/>
              <a:t>805</a:t>
            </a:r>
            <a:r>
              <a:rPr lang="en-US" sz="1100" b="0" i="0" dirty="0"/>
              <a:t>) </a:t>
            </a:r>
            <a:r>
              <a:rPr lang="en-US" sz="1100" dirty="0"/>
              <a:t>440-5499</a:t>
            </a:r>
            <a:endParaRPr lang="en-US" sz="1100" b="0" i="0" dirty="0"/>
          </a:p>
        </p:txBody>
      </p:sp>
      <p:sp>
        <p:nvSpPr>
          <p:cNvPr id="22" name="TextBox 21">
            <a:extLst>
              <a:ext uri="{FF2B5EF4-FFF2-40B4-BE49-F238E27FC236}">
                <a16:creationId xmlns:a16="http://schemas.microsoft.com/office/drawing/2014/main" id="{B9891B59-E010-CD8D-11A0-A0E440CD68C2}"/>
              </a:ext>
            </a:extLst>
          </p:cNvPr>
          <p:cNvSpPr txBox="1"/>
          <p:nvPr/>
        </p:nvSpPr>
        <p:spPr>
          <a:xfrm>
            <a:off x="8499475" y="596230"/>
            <a:ext cx="1935269" cy="523220"/>
          </a:xfrm>
          <a:prstGeom prst="rect">
            <a:avLst/>
          </a:prstGeom>
          <a:noFill/>
        </p:spPr>
        <p:txBody>
          <a:bodyPr wrap="square" lIns="0" tIns="0" rIns="0" bIns="0" rtlCol="0" anchor="t">
            <a:spAutoFit/>
          </a:bodyPr>
          <a:lstStyle/>
          <a:p>
            <a:r>
              <a:rPr lang="en-US" sz="1100" dirty="0">
                <a:latin typeface="+mj-lt"/>
              </a:rPr>
              <a:t>Location</a:t>
            </a:r>
          </a:p>
          <a:p>
            <a:r>
              <a:rPr lang="en-US" sz="1100" dirty="0"/>
              <a:t>Marquette</a:t>
            </a:r>
            <a:r>
              <a:rPr lang="en-US" sz="1100" b="0" i="0" dirty="0"/>
              <a:t>, </a:t>
            </a:r>
            <a:r>
              <a:rPr lang="en-US" sz="1100" dirty="0"/>
              <a:t>MI</a:t>
            </a:r>
            <a:endParaRPr lang="en-US" sz="1100" b="0" i="0" dirty="0"/>
          </a:p>
          <a:p>
            <a:endParaRPr lang="en-US" sz="1100" b="0" i="0" dirty="0">
              <a:latin typeface="Avenir Book" panose="02000503020000020003" pitchFamily="2" charset="0"/>
            </a:endParaRPr>
          </a:p>
        </p:txBody>
      </p:sp>
      <p:sp>
        <p:nvSpPr>
          <p:cNvPr id="25" name="TextBox 24">
            <a:extLst>
              <a:ext uri="{FF2B5EF4-FFF2-40B4-BE49-F238E27FC236}">
                <a16:creationId xmlns:a16="http://schemas.microsoft.com/office/drawing/2014/main" id="{0493F3E1-73D2-A8EB-2032-61E0002D9A87}"/>
              </a:ext>
            </a:extLst>
          </p:cNvPr>
          <p:cNvSpPr txBox="1"/>
          <p:nvPr/>
        </p:nvSpPr>
        <p:spPr>
          <a:xfrm>
            <a:off x="5145087" y="2833920"/>
            <a:ext cx="6684961" cy="3724096"/>
          </a:xfrm>
          <a:prstGeom prst="rect">
            <a:avLst/>
          </a:prstGeom>
          <a:noFill/>
        </p:spPr>
        <p:txBody>
          <a:bodyPr wrap="square" lIns="0" tIns="0" rIns="0" bIns="0" rtlCol="0">
            <a:spAutoFit/>
          </a:bodyPr>
          <a:lstStyle/>
          <a:p>
            <a:r>
              <a:rPr lang="en-US" sz="1100" dirty="0">
                <a:solidFill>
                  <a:schemeClr val="tx2"/>
                </a:solidFill>
                <a:latin typeface="+mj-lt"/>
              </a:rPr>
              <a:t>Data Manipulation</a:t>
            </a:r>
            <a:r>
              <a:rPr lang="en-US" sz="1100" i="0" dirty="0">
                <a:solidFill>
                  <a:schemeClr val="tx2"/>
                </a:solidFill>
                <a:latin typeface="+mj-lt"/>
              </a:rPr>
              <a:t> | </a:t>
            </a:r>
            <a:r>
              <a:rPr lang="en-US" sz="1100" dirty="0">
                <a:solidFill>
                  <a:schemeClr val="tx2"/>
                </a:solidFill>
                <a:latin typeface="+mj-lt"/>
              </a:rPr>
              <a:t>Human Capital Management</a:t>
            </a:r>
            <a:endParaRPr lang="en-US" sz="1100" i="0" dirty="0">
              <a:solidFill>
                <a:schemeClr val="tx2"/>
              </a:solidFill>
              <a:latin typeface="+mj-lt"/>
            </a:endParaRPr>
          </a:p>
          <a:p>
            <a:pPr marL="171450" indent="-171450">
              <a:buFont typeface="Arial" panose="020B0604020202020204" pitchFamily="34" charset="0"/>
              <a:buChar char="•"/>
            </a:pPr>
            <a:r>
              <a:rPr lang="en-US" sz="1100" dirty="0">
                <a:solidFill>
                  <a:schemeClr val="tx1">
                    <a:lumMod val="50000"/>
                    <a:lumOff val="50000"/>
                  </a:schemeClr>
                </a:solidFill>
              </a:rPr>
              <a:t>Assisted with data import, data manipulation, and customer expectation management</a:t>
            </a:r>
          </a:p>
          <a:p>
            <a:pPr marL="171450" indent="-171450">
              <a:buFont typeface="Arial" panose="020B0604020202020204" pitchFamily="34" charset="0"/>
              <a:buChar char="•"/>
            </a:pPr>
            <a:r>
              <a:rPr lang="en-US" sz="1100" dirty="0">
                <a:solidFill>
                  <a:schemeClr val="tx1">
                    <a:lumMod val="50000"/>
                    <a:lumOff val="50000"/>
                  </a:schemeClr>
                </a:solidFill>
              </a:rPr>
              <a:t>Assisted in several areas:</a:t>
            </a:r>
          </a:p>
          <a:p>
            <a:pPr marL="628650" lvl="1" indent="-171450">
              <a:buFont typeface="Arial" panose="020B0604020202020204" pitchFamily="34" charset="0"/>
              <a:buChar char="•"/>
            </a:pPr>
            <a:r>
              <a:rPr lang="en-US" sz="1100" dirty="0">
                <a:solidFill>
                  <a:schemeClr val="tx1">
                    <a:lumMod val="50000"/>
                    <a:lumOff val="50000"/>
                  </a:schemeClr>
                </a:solidFill>
              </a:rPr>
              <a:t>Use PostgreSQL to create and manage complex functions for manipulating data</a:t>
            </a:r>
          </a:p>
          <a:p>
            <a:pPr marL="628650" lvl="1" indent="-171450">
              <a:buFont typeface="Arial" panose="020B0604020202020204" pitchFamily="34" charset="0"/>
              <a:buChar char="•"/>
            </a:pPr>
            <a:r>
              <a:rPr lang="en-US" sz="1100" dirty="0">
                <a:solidFill>
                  <a:schemeClr val="tx1">
                    <a:lumMod val="50000"/>
                    <a:lumOff val="50000"/>
                  </a:schemeClr>
                </a:solidFill>
              </a:rPr>
              <a:t>Use Pentaho Data Integration software to develop pipelines for importing, manipulating, and extracting sensitive customer data</a:t>
            </a:r>
          </a:p>
          <a:p>
            <a:pPr marL="628650" lvl="1" indent="-171450">
              <a:buFont typeface="Arial" panose="020B0604020202020204" pitchFamily="34" charset="0"/>
              <a:buChar char="•"/>
            </a:pPr>
            <a:r>
              <a:rPr lang="en-US" sz="1100" dirty="0">
                <a:solidFill>
                  <a:schemeClr val="tx1">
                    <a:lumMod val="50000"/>
                    <a:lumOff val="50000"/>
                  </a:schemeClr>
                </a:solidFill>
              </a:rPr>
              <a:t>Interfacing with the client’s tech team to ensure all data transactions proceed as planned with clear expectations</a:t>
            </a:r>
          </a:p>
          <a:p>
            <a:br>
              <a:rPr lang="en-US" sz="1100" dirty="0">
                <a:solidFill>
                  <a:schemeClr val="tx2"/>
                </a:solidFill>
                <a:latin typeface="+mj-lt"/>
              </a:rPr>
            </a:br>
            <a:r>
              <a:rPr lang="en-US" sz="1100" dirty="0">
                <a:solidFill>
                  <a:schemeClr val="tx2"/>
                </a:solidFill>
                <a:latin typeface="+mj-lt"/>
              </a:rPr>
              <a:t>Full Stack Development | Construction Materials</a:t>
            </a:r>
          </a:p>
          <a:p>
            <a:pPr marL="171450" indent="-171450">
              <a:buFont typeface="Arial" panose="020B0604020202020204" pitchFamily="34" charset="0"/>
              <a:buChar char="•"/>
            </a:pPr>
            <a:r>
              <a:rPr lang="en-US" sz="1100" i="0" dirty="0">
                <a:solidFill>
                  <a:schemeClr val="tx1">
                    <a:lumMod val="50000"/>
                    <a:lumOff val="50000"/>
                  </a:schemeClr>
                </a:solidFill>
              </a:rPr>
              <a:t>Sole developer on their Customer Portal application, which included:</a:t>
            </a:r>
          </a:p>
          <a:p>
            <a:pPr marL="628650" lvl="1" indent="-171450">
              <a:buFont typeface="Arial" panose="020B0604020202020204" pitchFamily="34" charset="0"/>
              <a:buChar char="•"/>
            </a:pPr>
            <a:r>
              <a:rPr lang="en-US" sz="1100" i="0" dirty="0">
                <a:solidFill>
                  <a:schemeClr val="tx1">
                    <a:lumMod val="50000"/>
                    <a:lumOff val="50000"/>
                  </a:schemeClr>
                </a:solidFill>
              </a:rPr>
              <a:t> .NET back end</a:t>
            </a:r>
          </a:p>
          <a:p>
            <a:pPr marL="628650" lvl="1" indent="-171450">
              <a:buFont typeface="Arial" panose="020B0604020202020204" pitchFamily="34" charset="0"/>
              <a:buChar char="•"/>
            </a:pPr>
            <a:r>
              <a:rPr lang="en-US" sz="1100" i="0" dirty="0">
                <a:solidFill>
                  <a:schemeClr val="tx1">
                    <a:lumMod val="50000"/>
                    <a:lumOff val="50000"/>
                  </a:schemeClr>
                </a:solidFill>
              </a:rPr>
              <a:t>Typescript/React/Redux front end</a:t>
            </a:r>
          </a:p>
          <a:p>
            <a:pPr marL="628650" lvl="1" indent="-171450">
              <a:buFont typeface="Arial" panose="020B0604020202020204" pitchFamily="34" charset="0"/>
              <a:buChar char="•"/>
            </a:pPr>
            <a:r>
              <a:rPr lang="en-US" sz="1100" i="0" dirty="0">
                <a:solidFill>
                  <a:schemeClr val="tx1">
                    <a:lumMod val="50000"/>
                    <a:lumOff val="50000"/>
                  </a:schemeClr>
                </a:solidFill>
              </a:rPr>
              <a:t>SQL Server database management using Entity Framework</a:t>
            </a:r>
          </a:p>
          <a:p>
            <a:pPr marL="628650" lvl="1" indent="-171450">
              <a:buFont typeface="Arial" panose="020B0604020202020204" pitchFamily="34" charset="0"/>
              <a:buChar char="•"/>
            </a:pPr>
            <a:r>
              <a:rPr lang="en-US" sz="1100" dirty="0">
                <a:solidFill>
                  <a:schemeClr val="tx1">
                    <a:lumMod val="50000"/>
                    <a:lumOff val="50000"/>
                  </a:schemeClr>
                </a:solidFill>
              </a:rPr>
              <a:t>Identity Server API authentication</a:t>
            </a:r>
          </a:p>
          <a:p>
            <a:pPr marL="628650" lvl="1" indent="-171450">
              <a:buFont typeface="Arial" panose="020B0604020202020204" pitchFamily="34" charset="0"/>
              <a:buChar char="•"/>
            </a:pPr>
            <a:r>
              <a:rPr lang="en-US" sz="1100" dirty="0">
                <a:solidFill>
                  <a:schemeClr val="tx1">
                    <a:lumMod val="50000"/>
                    <a:lumOff val="50000"/>
                  </a:schemeClr>
                </a:solidFill>
              </a:rPr>
              <a:t>Administration tools for user management, customer management, and complex payment scenarios</a:t>
            </a:r>
          </a:p>
          <a:p>
            <a:pPr marL="171450" indent="-171450">
              <a:buFont typeface="Arial" panose="020B0604020202020204" pitchFamily="34" charset="0"/>
              <a:buChar char="•"/>
            </a:pPr>
            <a:r>
              <a:rPr lang="en-US" sz="1100" dirty="0">
                <a:solidFill>
                  <a:schemeClr val="tx1">
                    <a:lumMod val="50000"/>
                    <a:lumOff val="50000"/>
                  </a:schemeClr>
                </a:solidFill>
              </a:rPr>
              <a:t>Assist in developing Model-Driven and Canvas power apps that use other Power Platform technologies such as:</a:t>
            </a:r>
          </a:p>
          <a:p>
            <a:pPr marL="628650" lvl="1" indent="-171450">
              <a:buFont typeface="Arial" panose="020B0604020202020204" pitchFamily="34" charset="0"/>
              <a:buChar char="•"/>
            </a:pPr>
            <a:r>
              <a:rPr lang="en-US" sz="1100" dirty="0">
                <a:solidFill>
                  <a:schemeClr val="tx1">
                    <a:lumMod val="50000"/>
                    <a:lumOff val="50000"/>
                  </a:schemeClr>
                </a:solidFill>
              </a:rPr>
              <a:t>Power Automate</a:t>
            </a:r>
          </a:p>
          <a:p>
            <a:pPr marL="628650" lvl="1" indent="-171450">
              <a:buFont typeface="Arial" panose="020B0604020202020204" pitchFamily="34" charset="0"/>
              <a:buChar char="•"/>
            </a:pPr>
            <a:r>
              <a:rPr lang="en-US" sz="1100" dirty="0">
                <a:solidFill>
                  <a:schemeClr val="tx1">
                    <a:lumMod val="50000"/>
                    <a:lumOff val="50000"/>
                  </a:schemeClr>
                </a:solidFill>
              </a:rPr>
              <a:t>Power Pages</a:t>
            </a:r>
          </a:p>
          <a:p>
            <a:pPr marL="628650" lvl="1" indent="-171450">
              <a:buFont typeface="Arial" panose="020B0604020202020204" pitchFamily="34" charset="0"/>
              <a:buChar char="•"/>
            </a:pPr>
            <a:r>
              <a:rPr lang="en-US" sz="1100" dirty="0">
                <a:solidFill>
                  <a:schemeClr val="tx1">
                    <a:lumMod val="50000"/>
                    <a:lumOff val="50000"/>
                  </a:schemeClr>
                </a:solidFill>
              </a:rPr>
              <a:t>Dataverse</a:t>
            </a:r>
          </a:p>
        </p:txBody>
      </p:sp>
      <p:sp>
        <p:nvSpPr>
          <p:cNvPr id="26" name="Subheader Placeholder">
            <a:extLst>
              <a:ext uri="{FF2B5EF4-FFF2-40B4-BE49-F238E27FC236}">
                <a16:creationId xmlns:a16="http://schemas.microsoft.com/office/drawing/2014/main" id="{ACB8F898-BFFE-CD3F-9D09-59C4B4486119}"/>
              </a:ext>
            </a:extLst>
          </p:cNvPr>
          <p:cNvSpPr txBox="1">
            <a:spLocks/>
          </p:cNvSpPr>
          <p:nvPr/>
        </p:nvSpPr>
        <p:spPr>
          <a:xfrm>
            <a:off x="5145087" y="2083926"/>
            <a:ext cx="2564608" cy="168488"/>
          </a:xfrm>
          <a:prstGeom prst="rect">
            <a:avLst/>
          </a:prstGeom>
        </p:spPr>
        <p:txBody>
          <a:bodyPr vert="horz" lIns="0" tIns="0" rIns="0" bIns="0" rtlCol="0" anchor="t">
            <a:normAutofit/>
          </a:bodyPr>
          <a:lstStyle>
            <a:lvl1pPr marL="0" indent="0" algn="l" defTabSz="914400" rtl="0" eaLnBrk="1" latinLnBrk="0" hangingPunct="1">
              <a:lnSpc>
                <a:spcPct val="100000"/>
              </a:lnSpc>
              <a:spcBef>
                <a:spcPts val="600"/>
              </a:spcBef>
              <a:buFont typeface="Arial" panose="020B0604020202020204" pitchFamily="34" charset="0"/>
              <a:buNone/>
              <a:defRPr lang="en-US" sz="900" b="0" i="0" kern="1200" cap="all" spc="100" baseline="0" dirty="0" smtClean="0">
                <a:solidFill>
                  <a:schemeClr val="tx2"/>
                </a:solidFill>
                <a:latin typeface="Avenir Next LT Pro Demi" panose="020B0504020202020204" pitchFamily="34" charset="77"/>
                <a:ea typeface="+mj-ea"/>
                <a:cs typeface="+mj-cs"/>
              </a:defRPr>
            </a:lvl1pPr>
            <a:lvl2pPr marL="344488" indent="-230188" algn="l" defTabSz="914400" rtl="0" eaLnBrk="1" latinLnBrk="0" hangingPunct="1">
              <a:lnSpc>
                <a:spcPct val="90000"/>
              </a:lnSpc>
              <a:spcBef>
                <a:spcPts val="500"/>
              </a:spcBef>
              <a:buFont typeface="Arial" panose="020B0604020202020204" pitchFamily="34" charset="0"/>
              <a:buChar char="•"/>
              <a:tabLst/>
              <a:defRPr lang="en-US" sz="1800" b="0" i="0" kern="1200" baseline="0" dirty="0" smtClean="0">
                <a:solidFill>
                  <a:schemeClr val="tx1"/>
                </a:solidFill>
                <a:latin typeface="+mn-lt"/>
                <a:ea typeface="+mn-ea"/>
                <a:cs typeface="+mn-cs"/>
              </a:defRPr>
            </a:lvl2pPr>
            <a:lvl3pPr marL="571500" indent="-228600" algn="l" defTabSz="914400" rtl="0" eaLnBrk="1" latinLnBrk="0" hangingPunct="1">
              <a:lnSpc>
                <a:spcPct val="90000"/>
              </a:lnSpc>
              <a:spcBef>
                <a:spcPts val="500"/>
              </a:spcBef>
              <a:buFont typeface="Arial" panose="020B0604020202020204" pitchFamily="34" charset="0"/>
              <a:buChar char="•"/>
              <a:tabLst/>
              <a:defRPr lang="en-US" sz="1800" b="0" i="0" kern="1200" baseline="0" dirty="0" smtClean="0">
                <a:solidFill>
                  <a:schemeClr val="tx1"/>
                </a:solidFill>
                <a:latin typeface="+mn-lt"/>
                <a:ea typeface="+mn-ea"/>
                <a:cs typeface="+mn-cs"/>
              </a:defRPr>
            </a:lvl3pPr>
            <a:lvl4pPr marL="800100" indent="-228600" algn="l" defTabSz="914400" rtl="0" eaLnBrk="1" latinLnBrk="0" hangingPunct="1">
              <a:lnSpc>
                <a:spcPct val="90000"/>
              </a:lnSpc>
              <a:spcBef>
                <a:spcPts val="500"/>
              </a:spcBef>
              <a:buFont typeface="Arial" panose="020B0604020202020204" pitchFamily="34" charset="0"/>
              <a:buChar char="•"/>
              <a:tabLst/>
              <a:defRPr lang="en-US" sz="1800" b="0" i="0" kern="1200" baseline="0" dirty="0" smtClean="0">
                <a:solidFill>
                  <a:schemeClr val="tx1"/>
                </a:solidFill>
                <a:latin typeface="+mn-lt"/>
                <a:ea typeface="+mn-ea"/>
                <a:cs typeface="+mn-cs"/>
              </a:defRPr>
            </a:lvl4pPr>
            <a:lvl5pPr marL="1028700" indent="-228600" algn="l" defTabSz="914400" rtl="0" eaLnBrk="1" latinLnBrk="0" hangingPunct="1">
              <a:lnSpc>
                <a:spcPct val="90000"/>
              </a:lnSpc>
              <a:spcBef>
                <a:spcPts val="500"/>
              </a:spcBef>
              <a:buFont typeface="Arial" panose="020B0604020202020204" pitchFamily="34" charset="0"/>
              <a:buChar char="•"/>
              <a:tabLst/>
              <a:defRPr lang="en-US" sz="1800" b="0" i="0" kern="1200" baseline="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90000"/>
              </a:lnSpc>
              <a:spcBef>
                <a:spcPts val="1000"/>
              </a:spcBef>
            </a:pPr>
            <a:r>
              <a:rPr lang="en-US" dirty="0">
                <a:solidFill>
                  <a:schemeClr val="accent1"/>
                </a:solidFill>
              </a:rPr>
              <a:t>EXPERIENCE</a:t>
            </a:r>
          </a:p>
        </p:txBody>
      </p:sp>
      <p:pic>
        <p:nvPicPr>
          <p:cNvPr id="5" name="Picture 4" descr="A person in a suit and tie&#10;&#10;Description automatically generated">
            <a:extLst>
              <a:ext uri="{FF2B5EF4-FFF2-40B4-BE49-F238E27FC236}">
                <a16:creationId xmlns:a16="http://schemas.microsoft.com/office/drawing/2014/main" id="{BC614B96-07E3-5458-729B-DD498D74C58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979262" y="763143"/>
            <a:ext cx="1335300" cy="1001475"/>
          </a:xfrm>
          <a:prstGeom prst="flowChartConnector">
            <a:avLst/>
          </a:prstGeom>
        </p:spPr>
      </p:pic>
    </p:spTree>
    <p:extLst>
      <p:ext uri="{BB962C8B-B14F-4D97-AF65-F5344CB8AC3E}">
        <p14:creationId xmlns:p14="http://schemas.microsoft.com/office/powerpoint/2010/main" val="40118580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19C1C65-5C75-E8EE-EA88-A1CAD9872BBB}"/>
              </a:ext>
            </a:extLst>
          </p:cNvPr>
          <p:cNvSpPr txBox="1">
            <a:spLocks/>
          </p:cNvSpPr>
          <p:nvPr/>
        </p:nvSpPr>
        <p:spPr>
          <a:xfrm>
            <a:off x="1146174" y="4186238"/>
            <a:ext cx="3998913" cy="746125"/>
          </a:xfrm>
          <a:prstGeom prst="rect">
            <a:avLst/>
          </a:prstGeom>
        </p:spPr>
        <p:txBody>
          <a:bodyPr lIns="0" tIns="0" rIns="0" bIns="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600" b="1" dirty="0">
                <a:solidFill>
                  <a:schemeClr val="accent1"/>
                </a:solidFill>
              </a:rPr>
              <a:t>Nicholas Brown</a:t>
            </a:r>
          </a:p>
          <a:p>
            <a:r>
              <a:rPr lang="en-US" sz="2600" dirty="0">
                <a:solidFill>
                  <a:schemeClr val="tx2"/>
                </a:solidFill>
              </a:rPr>
              <a:t>Sr. Consultant</a:t>
            </a:r>
          </a:p>
        </p:txBody>
      </p:sp>
      <p:sp>
        <p:nvSpPr>
          <p:cNvPr id="19" name="TextBox 18">
            <a:extLst>
              <a:ext uri="{FF2B5EF4-FFF2-40B4-BE49-F238E27FC236}">
                <a16:creationId xmlns:a16="http://schemas.microsoft.com/office/drawing/2014/main" id="{5F0C6E8B-31C3-543C-CC9B-0819E0FA2DC9}"/>
              </a:ext>
            </a:extLst>
          </p:cNvPr>
          <p:cNvSpPr txBox="1"/>
          <p:nvPr/>
        </p:nvSpPr>
        <p:spPr>
          <a:xfrm>
            <a:off x="6095999" y="2682273"/>
            <a:ext cx="5734050" cy="2154436"/>
          </a:xfrm>
          <a:prstGeom prst="rect">
            <a:avLst/>
          </a:prstGeom>
          <a:noFill/>
        </p:spPr>
        <p:txBody>
          <a:bodyPr wrap="square" lIns="0" tIns="0" rIns="0" bIns="0" rtlCol="0">
            <a:spAutoFit/>
          </a:bodyPr>
          <a:lstStyle/>
          <a:p>
            <a:r>
              <a:rPr lang="en-US" sz="2800" b="0" i="0" dirty="0">
                <a:solidFill>
                  <a:schemeClr val="tx2"/>
                </a:solidFill>
                <a:latin typeface="Avenir Book" panose="02000503020000020003" pitchFamily="2" charset="0"/>
              </a:rPr>
              <a:t>Nick joined The Bridge in January 2024. </a:t>
            </a:r>
            <a:r>
              <a:rPr lang="en-US" sz="2800" dirty="0">
                <a:solidFill>
                  <a:schemeClr val="tx2"/>
                </a:solidFill>
                <a:latin typeface="Avenir Book" panose="02000503020000020003" pitchFamily="2" charset="0"/>
              </a:rPr>
              <a:t>H</a:t>
            </a:r>
            <a:r>
              <a:rPr lang="en-US" sz="2800" b="0" i="0" dirty="0">
                <a:solidFill>
                  <a:schemeClr val="tx2"/>
                </a:solidFill>
                <a:latin typeface="Avenir Book" panose="02000503020000020003" pitchFamily="2" charset="0"/>
              </a:rPr>
              <a:t>e has previously worked </a:t>
            </a:r>
            <a:r>
              <a:rPr lang="en-US" sz="2800" dirty="0">
                <a:solidFill>
                  <a:schemeClr val="tx2"/>
                </a:solidFill>
                <a:latin typeface="Avenir Book" panose="02000503020000020003" pitchFamily="2" charset="0"/>
              </a:rPr>
              <a:t>in software consulting on a wide variety of projects designing and implementing software solutions for clients in multiple industries.</a:t>
            </a:r>
          </a:p>
        </p:txBody>
      </p:sp>
      <p:sp>
        <p:nvSpPr>
          <p:cNvPr id="13" name="TextBox 12">
            <a:extLst>
              <a:ext uri="{FF2B5EF4-FFF2-40B4-BE49-F238E27FC236}">
                <a16:creationId xmlns:a16="http://schemas.microsoft.com/office/drawing/2014/main" id="{E1A44DD4-AD99-F04A-FD61-C657B9B1AF1D}"/>
              </a:ext>
            </a:extLst>
          </p:cNvPr>
          <p:cNvSpPr txBox="1"/>
          <p:nvPr/>
        </p:nvSpPr>
        <p:spPr>
          <a:xfrm>
            <a:off x="6095999" y="1159840"/>
            <a:ext cx="2429435" cy="369332"/>
          </a:xfrm>
          <a:prstGeom prst="rect">
            <a:avLst/>
          </a:prstGeom>
          <a:noFill/>
        </p:spPr>
        <p:txBody>
          <a:bodyPr wrap="square" lIns="0" tIns="0" rIns="0" bIns="0" rtlCol="0">
            <a:spAutoFit/>
          </a:bodyPr>
          <a:lstStyle/>
          <a:p>
            <a:r>
              <a:rPr lang="en-US" sz="1200" i="0" dirty="0">
                <a:latin typeface="+mj-lt"/>
              </a:rPr>
              <a:t>Email</a:t>
            </a:r>
          </a:p>
          <a:p>
            <a:r>
              <a:rPr lang="en-US" sz="1200" dirty="0"/>
              <a:t>n</a:t>
            </a:r>
            <a:r>
              <a:rPr lang="en-US" sz="1200" b="0" i="0" kern="1200" dirty="0">
                <a:solidFill>
                  <a:schemeClr val="tx1"/>
                </a:solidFill>
              </a:rPr>
              <a:t>icholas.brown@thebridge.com</a:t>
            </a:r>
          </a:p>
        </p:txBody>
      </p:sp>
      <p:sp>
        <p:nvSpPr>
          <p:cNvPr id="16" name="TextBox 15">
            <a:extLst>
              <a:ext uri="{FF2B5EF4-FFF2-40B4-BE49-F238E27FC236}">
                <a16:creationId xmlns:a16="http://schemas.microsoft.com/office/drawing/2014/main" id="{1C79D045-C513-2EC7-CE81-4840D3234198}"/>
              </a:ext>
            </a:extLst>
          </p:cNvPr>
          <p:cNvSpPr txBox="1"/>
          <p:nvPr/>
        </p:nvSpPr>
        <p:spPr>
          <a:xfrm>
            <a:off x="6095999" y="1760357"/>
            <a:ext cx="3021723" cy="369332"/>
          </a:xfrm>
          <a:prstGeom prst="rect">
            <a:avLst/>
          </a:prstGeom>
          <a:noFill/>
        </p:spPr>
        <p:txBody>
          <a:bodyPr wrap="square" lIns="0" tIns="0" rIns="0" bIns="0" rtlCol="0">
            <a:spAutoFit/>
          </a:bodyPr>
          <a:lstStyle/>
          <a:p>
            <a:r>
              <a:rPr lang="en-US" sz="1200" i="0" dirty="0">
                <a:latin typeface="+mj-lt"/>
              </a:rPr>
              <a:t>Mobile</a:t>
            </a:r>
            <a:r>
              <a:rPr lang="en-US" sz="1200" i="0" dirty="0"/>
              <a:t> </a:t>
            </a:r>
          </a:p>
          <a:p>
            <a:r>
              <a:rPr lang="en-US" sz="1200" b="0" i="0" dirty="0"/>
              <a:t>(</a:t>
            </a:r>
            <a:r>
              <a:rPr lang="en-US" sz="1200" dirty="0"/>
              <a:t>805</a:t>
            </a:r>
            <a:r>
              <a:rPr lang="en-US" sz="1200" b="0" i="0" dirty="0"/>
              <a:t>) 440-5499</a:t>
            </a:r>
          </a:p>
        </p:txBody>
      </p:sp>
      <p:sp>
        <p:nvSpPr>
          <p:cNvPr id="22" name="TextBox 21">
            <a:extLst>
              <a:ext uri="{FF2B5EF4-FFF2-40B4-BE49-F238E27FC236}">
                <a16:creationId xmlns:a16="http://schemas.microsoft.com/office/drawing/2014/main" id="{B9891B59-E010-CD8D-11A0-A0E440CD68C2}"/>
              </a:ext>
            </a:extLst>
          </p:cNvPr>
          <p:cNvSpPr txBox="1"/>
          <p:nvPr/>
        </p:nvSpPr>
        <p:spPr>
          <a:xfrm>
            <a:off x="9148763" y="1158875"/>
            <a:ext cx="1935269" cy="553998"/>
          </a:xfrm>
          <a:prstGeom prst="rect">
            <a:avLst/>
          </a:prstGeom>
          <a:noFill/>
        </p:spPr>
        <p:txBody>
          <a:bodyPr wrap="square" lIns="0" tIns="0" rIns="0" bIns="0" rtlCol="0">
            <a:spAutoFit/>
          </a:bodyPr>
          <a:lstStyle/>
          <a:p>
            <a:r>
              <a:rPr lang="en-US" sz="1200" dirty="0">
                <a:latin typeface="+mj-lt"/>
              </a:rPr>
              <a:t>Location</a:t>
            </a:r>
          </a:p>
          <a:p>
            <a:r>
              <a:rPr lang="en-US" sz="1200" dirty="0"/>
              <a:t>Marquette, MI</a:t>
            </a:r>
            <a:endParaRPr lang="en-US" sz="1200" b="0" i="0" dirty="0"/>
          </a:p>
          <a:p>
            <a:endParaRPr lang="en-US" sz="1200" b="0" i="0" dirty="0">
              <a:latin typeface="Avenir Book" panose="02000503020000020003" pitchFamily="2" charset="0"/>
            </a:endParaRPr>
          </a:p>
        </p:txBody>
      </p:sp>
      <p:sp>
        <p:nvSpPr>
          <p:cNvPr id="3" name="Title 1">
            <a:extLst>
              <a:ext uri="{FF2B5EF4-FFF2-40B4-BE49-F238E27FC236}">
                <a16:creationId xmlns:a16="http://schemas.microsoft.com/office/drawing/2014/main" id="{3CAAA65A-39A7-E21A-4A8A-EF022F5A2EB7}"/>
              </a:ext>
            </a:extLst>
          </p:cNvPr>
          <p:cNvSpPr txBox="1">
            <a:spLocks/>
          </p:cNvSpPr>
          <p:nvPr/>
        </p:nvSpPr>
        <p:spPr>
          <a:xfrm>
            <a:off x="1718282" y="5063473"/>
            <a:ext cx="3998913" cy="438912"/>
          </a:xfrm>
          <a:prstGeom prst="rect">
            <a:avLst/>
          </a:prstGeom>
        </p:spPr>
        <p:txBody>
          <a:bodyPr lIns="0" tIns="0" rIns="0" bIns="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solidFill>
                  <a:schemeClr val="tx2"/>
                </a:solidFill>
                <a:latin typeface="+mn-lt"/>
              </a:rPr>
              <a:t>Cloud &amp; Product</a:t>
            </a:r>
          </a:p>
        </p:txBody>
      </p:sp>
      <p:pic>
        <p:nvPicPr>
          <p:cNvPr id="5" name="Picture 4" descr="A blue hexagon with white lines and dots&#10;&#10;Description automatically generated">
            <a:extLst>
              <a:ext uri="{FF2B5EF4-FFF2-40B4-BE49-F238E27FC236}">
                <a16:creationId xmlns:a16="http://schemas.microsoft.com/office/drawing/2014/main" id="{0E9D1131-23A4-9FAC-B54B-72B6CDA7EB41}"/>
              </a:ext>
            </a:extLst>
          </p:cNvPr>
          <p:cNvPicPr>
            <a:picLocks noChangeAspect="1"/>
          </p:cNvPicPr>
          <p:nvPr/>
        </p:nvPicPr>
        <p:blipFill>
          <a:blip r:embed="rId3"/>
          <a:stretch>
            <a:fillRect/>
          </a:stretch>
        </p:blipFill>
        <p:spPr>
          <a:xfrm>
            <a:off x="1146174" y="5063473"/>
            <a:ext cx="438912" cy="438912"/>
          </a:xfrm>
          <a:prstGeom prst="rect">
            <a:avLst/>
          </a:prstGeom>
        </p:spPr>
      </p:pic>
      <p:pic>
        <p:nvPicPr>
          <p:cNvPr id="7" name="Picture 6">
            <a:extLst>
              <a:ext uri="{FF2B5EF4-FFF2-40B4-BE49-F238E27FC236}">
                <a16:creationId xmlns:a16="http://schemas.microsoft.com/office/drawing/2014/main" id="{6FCAEBEE-C52E-C25B-BC77-CE1FC47FC95B}"/>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rot="16200000">
            <a:off x="1043608" y="1479889"/>
            <a:ext cx="2780146" cy="2085109"/>
          </a:xfrm>
          <a:prstGeom prst="flowChartConnector">
            <a:avLst/>
          </a:prstGeom>
        </p:spPr>
      </p:pic>
    </p:spTree>
    <p:extLst>
      <p:ext uri="{BB962C8B-B14F-4D97-AF65-F5344CB8AC3E}">
        <p14:creationId xmlns:p14="http://schemas.microsoft.com/office/powerpoint/2010/main" val="25872004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19C1C65-5C75-E8EE-EA88-A1CAD9872BBB}"/>
              </a:ext>
            </a:extLst>
          </p:cNvPr>
          <p:cNvSpPr txBox="1">
            <a:spLocks/>
          </p:cNvSpPr>
          <p:nvPr/>
        </p:nvSpPr>
        <p:spPr>
          <a:xfrm>
            <a:off x="2160919" y="409575"/>
            <a:ext cx="3105784" cy="749300"/>
          </a:xfrm>
          <a:prstGeom prst="rect">
            <a:avLst/>
          </a:prstGeom>
        </p:spPr>
        <p:txBody>
          <a:bodyPr lIns="0" tIns="0" rIns="0" bIns="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600" b="1" dirty="0">
                <a:solidFill>
                  <a:schemeClr val="accent1"/>
                </a:solidFill>
                <a:latin typeface="Avenir Black" panose="02000503020000020003" pitchFamily="2" charset="0"/>
              </a:rPr>
              <a:t>Nicholas Brown</a:t>
            </a:r>
            <a:br>
              <a:rPr lang="en-US" sz="3200" b="1" dirty="0">
                <a:latin typeface="Avenir Black" panose="02000503020000020003" pitchFamily="2" charset="0"/>
              </a:rPr>
            </a:br>
            <a:r>
              <a:rPr lang="en-US" sz="1600" dirty="0">
                <a:solidFill>
                  <a:schemeClr val="tx2"/>
                </a:solidFill>
                <a:latin typeface="+mn-lt"/>
              </a:rPr>
              <a:t>Sr. Consultant — Cloud &amp; Product</a:t>
            </a:r>
          </a:p>
        </p:txBody>
      </p:sp>
      <p:sp>
        <p:nvSpPr>
          <p:cNvPr id="8" name="TextBox 7">
            <a:extLst>
              <a:ext uri="{FF2B5EF4-FFF2-40B4-BE49-F238E27FC236}">
                <a16:creationId xmlns:a16="http://schemas.microsoft.com/office/drawing/2014/main" id="{E308A731-9170-AFE2-A634-96488BF0CB65}"/>
              </a:ext>
            </a:extLst>
          </p:cNvPr>
          <p:cNvSpPr txBox="1"/>
          <p:nvPr/>
        </p:nvSpPr>
        <p:spPr>
          <a:xfrm>
            <a:off x="1146174" y="1909041"/>
            <a:ext cx="2674939" cy="3323987"/>
          </a:xfrm>
          <a:prstGeom prst="rect">
            <a:avLst/>
          </a:prstGeom>
          <a:noFill/>
        </p:spPr>
        <p:txBody>
          <a:bodyPr wrap="square" lIns="0" tIns="0" rIns="0" bIns="0" rtlCol="0" anchor="t">
            <a:spAutoFit/>
          </a:bodyPr>
          <a:lstStyle/>
          <a:p>
            <a:r>
              <a:rPr lang="en-US" sz="1200" i="0" dirty="0">
                <a:solidFill>
                  <a:schemeClr val="tx2"/>
                </a:solidFill>
                <a:latin typeface="+mj-lt"/>
              </a:rPr>
              <a:t>Functional Skills</a:t>
            </a:r>
          </a:p>
          <a:p>
            <a:r>
              <a:rPr lang="en-US" sz="1200" i="0" dirty="0">
                <a:solidFill>
                  <a:schemeClr val="tx1">
                    <a:lumMod val="50000"/>
                    <a:lumOff val="50000"/>
                  </a:schemeClr>
                </a:solidFill>
              </a:rPr>
              <a:t>Software Design, Software Implementation, Software Documentation, Backend Engineering, Frontend Engineering, </a:t>
            </a:r>
            <a:r>
              <a:rPr lang="en-US" sz="1200" dirty="0">
                <a:solidFill>
                  <a:schemeClr val="tx1">
                    <a:lumMod val="50000"/>
                    <a:lumOff val="50000"/>
                  </a:schemeClr>
                </a:solidFill>
              </a:rPr>
              <a:t>Cloud Engineering, DevOps Engineering</a:t>
            </a:r>
          </a:p>
          <a:p>
            <a:endParaRPr lang="en-US" sz="1200" i="0" dirty="0"/>
          </a:p>
          <a:p>
            <a:r>
              <a:rPr lang="en-US" sz="1200" i="0" dirty="0">
                <a:solidFill>
                  <a:schemeClr val="tx2"/>
                </a:solidFill>
                <a:latin typeface="+mj-lt"/>
              </a:rPr>
              <a:t>Qualifications</a:t>
            </a:r>
            <a:endParaRPr lang="en-US" sz="1200" i="0" dirty="0"/>
          </a:p>
          <a:p>
            <a:r>
              <a:rPr lang="en-US" sz="1200" dirty="0">
                <a:solidFill>
                  <a:schemeClr val="tx1">
                    <a:lumMod val="50000"/>
                    <a:lumOff val="50000"/>
                  </a:schemeClr>
                </a:solidFill>
              </a:rPr>
              <a:t>A proven asset on any software development team, Nick has been in the software development industry since 2016.  His experience spans across multiple industries and his focus on complex problem solving, client communication, and team cohesion set him apart from many of his peers.</a:t>
            </a:r>
            <a:endParaRPr lang="en-US" sz="1200" i="0" dirty="0">
              <a:solidFill>
                <a:schemeClr val="tx1">
                  <a:lumMod val="50000"/>
                  <a:lumOff val="50000"/>
                </a:schemeClr>
              </a:solidFill>
            </a:endParaRPr>
          </a:p>
        </p:txBody>
      </p:sp>
      <p:sp>
        <p:nvSpPr>
          <p:cNvPr id="15" name="TextBox 14">
            <a:extLst>
              <a:ext uri="{FF2B5EF4-FFF2-40B4-BE49-F238E27FC236}">
                <a16:creationId xmlns:a16="http://schemas.microsoft.com/office/drawing/2014/main" id="{94DF130C-1D4D-9DF6-393A-B7906892B2D4}"/>
              </a:ext>
            </a:extLst>
          </p:cNvPr>
          <p:cNvSpPr txBox="1"/>
          <p:nvPr/>
        </p:nvSpPr>
        <p:spPr>
          <a:xfrm>
            <a:off x="4470400" y="1909041"/>
            <a:ext cx="7371554" cy="369332"/>
          </a:xfrm>
          <a:prstGeom prst="rect">
            <a:avLst/>
          </a:prstGeom>
          <a:noFill/>
        </p:spPr>
        <p:txBody>
          <a:bodyPr wrap="square" lIns="0" tIns="0" rIns="0" bIns="0" rtlCol="0" anchor="t">
            <a:spAutoFit/>
          </a:bodyPr>
          <a:lstStyle/>
          <a:p>
            <a:r>
              <a:rPr lang="en-US" sz="1200" i="0" dirty="0">
                <a:solidFill>
                  <a:schemeClr val="tx2"/>
                </a:solidFill>
                <a:latin typeface="+mj-lt"/>
              </a:rPr>
              <a:t>Industry Experience</a:t>
            </a:r>
          </a:p>
          <a:p>
            <a:r>
              <a:rPr lang="en-US" sz="1200" i="0" dirty="0">
                <a:solidFill>
                  <a:schemeClr val="tx1">
                    <a:lumMod val="50000"/>
                    <a:lumOff val="50000"/>
                  </a:schemeClr>
                </a:solidFill>
              </a:rPr>
              <a:t>Design | Development | CI/CD</a:t>
            </a:r>
            <a:r>
              <a:rPr lang="en-US" sz="1200" dirty="0">
                <a:solidFill>
                  <a:schemeClr val="tx1">
                    <a:lumMod val="50000"/>
                    <a:lumOff val="50000"/>
                  </a:schemeClr>
                </a:solidFill>
              </a:rPr>
              <a:t> </a:t>
            </a:r>
            <a:r>
              <a:rPr lang="en-US" sz="1200" i="0" dirty="0">
                <a:solidFill>
                  <a:schemeClr val="tx1">
                    <a:lumMod val="50000"/>
                    <a:lumOff val="50000"/>
                  </a:schemeClr>
                </a:solidFill>
              </a:rPr>
              <a:t>| SQL | </a:t>
            </a:r>
            <a:r>
              <a:rPr lang="en-US" sz="1200" dirty="0">
                <a:solidFill>
                  <a:schemeClr val="tx1">
                    <a:lumMod val="50000"/>
                    <a:lumOff val="50000"/>
                  </a:schemeClr>
                </a:solidFill>
              </a:rPr>
              <a:t>JavaScript </a:t>
            </a:r>
            <a:r>
              <a:rPr lang="en-US" sz="1200" i="0" dirty="0">
                <a:solidFill>
                  <a:schemeClr val="tx1">
                    <a:lumMod val="50000"/>
                    <a:lumOff val="50000"/>
                  </a:schemeClr>
                </a:solidFill>
              </a:rPr>
              <a:t>|</a:t>
            </a:r>
            <a:r>
              <a:rPr lang="en-US" sz="1200" dirty="0">
                <a:solidFill>
                  <a:schemeClr val="tx1">
                    <a:lumMod val="50000"/>
                    <a:lumOff val="50000"/>
                  </a:schemeClr>
                </a:solidFill>
              </a:rPr>
              <a:t> TypeScript | React |</a:t>
            </a:r>
            <a:r>
              <a:rPr lang="en-US" sz="1200" i="0" dirty="0">
                <a:solidFill>
                  <a:schemeClr val="tx1">
                    <a:lumMod val="50000"/>
                    <a:lumOff val="50000"/>
                  </a:schemeClr>
                </a:solidFill>
              </a:rPr>
              <a:t> Azure | </a:t>
            </a:r>
            <a:r>
              <a:rPr lang="en-US" sz="1200" dirty="0">
                <a:solidFill>
                  <a:schemeClr val="tx1">
                    <a:lumMod val="50000"/>
                    <a:lumOff val="50000"/>
                  </a:schemeClr>
                </a:solidFill>
              </a:rPr>
              <a:t>.NET |</a:t>
            </a:r>
            <a:r>
              <a:rPr lang="en-US" sz="1200" i="0" dirty="0">
                <a:solidFill>
                  <a:schemeClr val="tx1">
                    <a:lumMod val="50000"/>
                    <a:lumOff val="50000"/>
                  </a:schemeClr>
                </a:solidFill>
              </a:rPr>
              <a:t> </a:t>
            </a:r>
            <a:r>
              <a:rPr lang="en-US" sz="1200" dirty="0">
                <a:solidFill>
                  <a:schemeClr val="tx1">
                    <a:lumMod val="50000"/>
                    <a:lumOff val="50000"/>
                  </a:schemeClr>
                </a:solidFill>
              </a:rPr>
              <a:t>Git</a:t>
            </a:r>
            <a:r>
              <a:rPr lang="en-US" sz="1200" i="0" dirty="0">
                <a:solidFill>
                  <a:schemeClr val="tx1">
                    <a:lumMod val="50000"/>
                    <a:lumOff val="50000"/>
                  </a:schemeClr>
                </a:solidFill>
              </a:rPr>
              <a:t> </a:t>
            </a:r>
            <a:r>
              <a:rPr lang="en-US" sz="1200" dirty="0">
                <a:solidFill>
                  <a:schemeClr val="tx1">
                    <a:lumMod val="50000"/>
                    <a:lumOff val="50000"/>
                  </a:schemeClr>
                </a:solidFill>
              </a:rPr>
              <a:t>| Power Platform</a:t>
            </a:r>
            <a:endParaRPr lang="en-US" sz="1200" i="0" dirty="0">
              <a:solidFill>
                <a:schemeClr val="tx1">
                  <a:lumMod val="50000"/>
                  <a:lumOff val="50000"/>
                </a:schemeClr>
              </a:solidFill>
            </a:endParaRPr>
          </a:p>
        </p:txBody>
      </p:sp>
      <p:sp>
        <p:nvSpPr>
          <p:cNvPr id="10" name="Subheader Placeholder">
            <a:extLst>
              <a:ext uri="{FF2B5EF4-FFF2-40B4-BE49-F238E27FC236}">
                <a16:creationId xmlns:a16="http://schemas.microsoft.com/office/drawing/2014/main" id="{CD20F06F-1F0E-376E-8792-17341F6F3A73}"/>
              </a:ext>
            </a:extLst>
          </p:cNvPr>
          <p:cNvSpPr txBox="1">
            <a:spLocks/>
          </p:cNvSpPr>
          <p:nvPr/>
        </p:nvSpPr>
        <p:spPr>
          <a:xfrm>
            <a:off x="1146175" y="1602309"/>
            <a:ext cx="2386840" cy="147109"/>
          </a:xfrm>
          <a:prstGeom prst="rect">
            <a:avLst/>
          </a:prstGeom>
        </p:spPr>
        <p:txBody>
          <a:bodyPr vert="horz" lIns="0" tIns="0" rIns="0" bIns="0" rtlCol="0" anchor="t">
            <a:normAutofit/>
          </a:bodyPr>
          <a:lstStyle>
            <a:lvl1pPr marL="0" indent="0" algn="l" defTabSz="914400" rtl="0" eaLnBrk="1" latinLnBrk="0" hangingPunct="1">
              <a:lnSpc>
                <a:spcPct val="100000"/>
              </a:lnSpc>
              <a:spcBef>
                <a:spcPts val="600"/>
              </a:spcBef>
              <a:buFont typeface="Arial" panose="020B0604020202020204" pitchFamily="34" charset="0"/>
              <a:buNone/>
              <a:defRPr lang="en-US" sz="900" b="0" i="0" kern="1200" cap="all" spc="100" baseline="0" dirty="0" smtClean="0">
                <a:solidFill>
                  <a:schemeClr val="tx2"/>
                </a:solidFill>
                <a:latin typeface="Avenir Next LT Pro Demi" panose="020B0504020202020204" pitchFamily="34" charset="77"/>
                <a:ea typeface="+mj-ea"/>
                <a:cs typeface="+mj-cs"/>
              </a:defRPr>
            </a:lvl1pPr>
            <a:lvl2pPr marL="344488" indent="-230188" algn="l" defTabSz="914400" rtl="0" eaLnBrk="1" latinLnBrk="0" hangingPunct="1">
              <a:lnSpc>
                <a:spcPct val="90000"/>
              </a:lnSpc>
              <a:spcBef>
                <a:spcPts val="500"/>
              </a:spcBef>
              <a:buFont typeface="Arial" panose="020B0604020202020204" pitchFamily="34" charset="0"/>
              <a:buChar char="•"/>
              <a:tabLst/>
              <a:defRPr lang="en-US" sz="1800" b="0" i="0" kern="1200" baseline="0" dirty="0" smtClean="0">
                <a:solidFill>
                  <a:schemeClr val="tx1"/>
                </a:solidFill>
                <a:latin typeface="+mn-lt"/>
                <a:ea typeface="+mn-ea"/>
                <a:cs typeface="+mn-cs"/>
              </a:defRPr>
            </a:lvl2pPr>
            <a:lvl3pPr marL="571500" indent="-228600" algn="l" defTabSz="914400" rtl="0" eaLnBrk="1" latinLnBrk="0" hangingPunct="1">
              <a:lnSpc>
                <a:spcPct val="90000"/>
              </a:lnSpc>
              <a:spcBef>
                <a:spcPts val="500"/>
              </a:spcBef>
              <a:buFont typeface="Arial" panose="020B0604020202020204" pitchFamily="34" charset="0"/>
              <a:buChar char="•"/>
              <a:tabLst/>
              <a:defRPr lang="en-US" sz="1800" b="0" i="0" kern="1200" baseline="0" dirty="0" smtClean="0">
                <a:solidFill>
                  <a:schemeClr val="tx1"/>
                </a:solidFill>
                <a:latin typeface="+mn-lt"/>
                <a:ea typeface="+mn-ea"/>
                <a:cs typeface="+mn-cs"/>
              </a:defRPr>
            </a:lvl3pPr>
            <a:lvl4pPr marL="800100" indent="-228600" algn="l" defTabSz="914400" rtl="0" eaLnBrk="1" latinLnBrk="0" hangingPunct="1">
              <a:lnSpc>
                <a:spcPct val="90000"/>
              </a:lnSpc>
              <a:spcBef>
                <a:spcPts val="500"/>
              </a:spcBef>
              <a:buFont typeface="Arial" panose="020B0604020202020204" pitchFamily="34" charset="0"/>
              <a:buChar char="•"/>
              <a:tabLst/>
              <a:defRPr lang="en-US" sz="1800" b="0" i="0" kern="1200" baseline="0" dirty="0" smtClean="0">
                <a:solidFill>
                  <a:schemeClr val="tx1"/>
                </a:solidFill>
                <a:latin typeface="+mn-lt"/>
                <a:ea typeface="+mn-ea"/>
                <a:cs typeface="+mn-cs"/>
              </a:defRPr>
            </a:lvl4pPr>
            <a:lvl5pPr marL="1028700" indent="-228600" algn="l" defTabSz="914400" rtl="0" eaLnBrk="1" latinLnBrk="0" hangingPunct="1">
              <a:lnSpc>
                <a:spcPct val="90000"/>
              </a:lnSpc>
              <a:spcBef>
                <a:spcPts val="500"/>
              </a:spcBef>
              <a:buFont typeface="Arial" panose="020B0604020202020204" pitchFamily="34" charset="0"/>
              <a:buChar char="•"/>
              <a:tabLst/>
              <a:defRPr lang="en-US" sz="1800" b="0" i="0" kern="1200" baseline="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90000"/>
              </a:lnSpc>
              <a:spcBef>
                <a:spcPts val="1000"/>
              </a:spcBef>
            </a:pPr>
            <a:r>
              <a:rPr lang="en-US" dirty="0">
                <a:solidFill>
                  <a:schemeClr val="accent1"/>
                </a:solidFill>
              </a:rPr>
              <a:t>BACKGROUND</a:t>
            </a:r>
          </a:p>
        </p:txBody>
      </p:sp>
      <p:sp>
        <p:nvSpPr>
          <p:cNvPr id="25" name="TextBox 24">
            <a:extLst>
              <a:ext uri="{FF2B5EF4-FFF2-40B4-BE49-F238E27FC236}">
                <a16:creationId xmlns:a16="http://schemas.microsoft.com/office/drawing/2014/main" id="{0493F3E1-73D2-A8EB-2032-61E0002D9A87}"/>
              </a:ext>
            </a:extLst>
          </p:cNvPr>
          <p:cNvSpPr txBox="1"/>
          <p:nvPr/>
        </p:nvSpPr>
        <p:spPr>
          <a:xfrm>
            <a:off x="4470400" y="2499443"/>
            <a:ext cx="7371556" cy="3385542"/>
          </a:xfrm>
          <a:prstGeom prst="rect">
            <a:avLst/>
          </a:prstGeom>
          <a:noFill/>
        </p:spPr>
        <p:txBody>
          <a:bodyPr wrap="square" lIns="0" tIns="0" rIns="0" bIns="0" rtlCol="0" anchor="t">
            <a:spAutoFit/>
          </a:bodyPr>
          <a:lstStyle/>
          <a:p>
            <a:r>
              <a:rPr lang="en-US" sz="1100" dirty="0">
                <a:solidFill>
                  <a:schemeClr val="tx2"/>
                </a:solidFill>
                <a:latin typeface="+mj-lt"/>
              </a:rPr>
              <a:t>Data Manipulation</a:t>
            </a:r>
            <a:r>
              <a:rPr lang="en-US" sz="1100" i="0" dirty="0">
                <a:solidFill>
                  <a:schemeClr val="tx2"/>
                </a:solidFill>
                <a:latin typeface="+mj-lt"/>
              </a:rPr>
              <a:t> | </a:t>
            </a:r>
            <a:r>
              <a:rPr lang="en-US" sz="1100" dirty="0">
                <a:solidFill>
                  <a:schemeClr val="tx2"/>
                </a:solidFill>
                <a:latin typeface="+mj-lt"/>
              </a:rPr>
              <a:t>Human Capital Management</a:t>
            </a:r>
            <a:endParaRPr lang="en-US" sz="1100" i="0" dirty="0">
              <a:solidFill>
                <a:schemeClr val="tx2"/>
              </a:solidFill>
              <a:latin typeface="+mj-lt"/>
            </a:endParaRPr>
          </a:p>
          <a:p>
            <a:pPr marL="171450" indent="-171450">
              <a:buFont typeface="Arial" panose="020B0604020202020204" pitchFamily="34" charset="0"/>
              <a:buChar char="•"/>
            </a:pPr>
            <a:r>
              <a:rPr lang="en-US" sz="1100" dirty="0">
                <a:solidFill>
                  <a:schemeClr val="tx1">
                    <a:lumMod val="50000"/>
                    <a:lumOff val="50000"/>
                  </a:schemeClr>
                </a:solidFill>
              </a:rPr>
              <a:t>Assisted with data import, data manipulation, and customer expectation management</a:t>
            </a:r>
          </a:p>
          <a:p>
            <a:pPr marL="171450" indent="-171450">
              <a:buFont typeface="Arial" panose="020B0604020202020204" pitchFamily="34" charset="0"/>
              <a:buChar char="•"/>
            </a:pPr>
            <a:r>
              <a:rPr lang="en-US" sz="1100" dirty="0">
                <a:solidFill>
                  <a:schemeClr val="tx1">
                    <a:lumMod val="50000"/>
                    <a:lumOff val="50000"/>
                  </a:schemeClr>
                </a:solidFill>
              </a:rPr>
              <a:t>Assisted in several areas:</a:t>
            </a:r>
          </a:p>
          <a:p>
            <a:pPr marL="628650" lvl="1" indent="-171450">
              <a:buFont typeface="Arial" panose="020B0604020202020204" pitchFamily="34" charset="0"/>
              <a:buChar char="•"/>
            </a:pPr>
            <a:r>
              <a:rPr lang="en-US" sz="1100" dirty="0">
                <a:solidFill>
                  <a:schemeClr val="tx1">
                    <a:lumMod val="50000"/>
                    <a:lumOff val="50000"/>
                  </a:schemeClr>
                </a:solidFill>
              </a:rPr>
              <a:t>Use PostgreSQL to create and manage complex functions for manipulating data</a:t>
            </a:r>
          </a:p>
          <a:p>
            <a:pPr marL="628650" lvl="1" indent="-171450">
              <a:buFont typeface="Arial" panose="020B0604020202020204" pitchFamily="34" charset="0"/>
              <a:buChar char="•"/>
            </a:pPr>
            <a:r>
              <a:rPr lang="en-US" sz="1100" dirty="0">
                <a:solidFill>
                  <a:schemeClr val="tx1">
                    <a:lumMod val="50000"/>
                    <a:lumOff val="50000"/>
                  </a:schemeClr>
                </a:solidFill>
              </a:rPr>
              <a:t>Use Pentaho Data Integration software to develop pipelines for importing, manipulating, and extracting sensitive customer data</a:t>
            </a:r>
          </a:p>
          <a:p>
            <a:pPr marL="628650" lvl="1" indent="-171450">
              <a:buFont typeface="Arial" panose="020B0604020202020204" pitchFamily="34" charset="0"/>
              <a:buChar char="•"/>
            </a:pPr>
            <a:r>
              <a:rPr lang="en-US" sz="1100" dirty="0">
                <a:solidFill>
                  <a:schemeClr val="tx1">
                    <a:lumMod val="50000"/>
                    <a:lumOff val="50000"/>
                  </a:schemeClr>
                </a:solidFill>
              </a:rPr>
              <a:t>Interfacing with the client’s tech team to ensure all data transactions proceed as planned with clear expectations</a:t>
            </a:r>
          </a:p>
          <a:p>
            <a:br>
              <a:rPr lang="en-US" sz="1100" dirty="0">
                <a:solidFill>
                  <a:schemeClr val="tx2"/>
                </a:solidFill>
                <a:latin typeface="+mj-lt"/>
              </a:rPr>
            </a:br>
            <a:r>
              <a:rPr lang="en-US" sz="1100" dirty="0">
                <a:solidFill>
                  <a:schemeClr val="tx2"/>
                </a:solidFill>
                <a:latin typeface="+mj-lt"/>
              </a:rPr>
              <a:t>Full Stack Development | Construction Materials</a:t>
            </a:r>
          </a:p>
          <a:p>
            <a:pPr marL="171450" indent="-171450">
              <a:buFont typeface="Arial" panose="020B0604020202020204" pitchFamily="34" charset="0"/>
              <a:buChar char="•"/>
            </a:pPr>
            <a:r>
              <a:rPr lang="en-US" sz="1100" i="0" dirty="0">
                <a:solidFill>
                  <a:schemeClr val="tx1">
                    <a:lumMod val="50000"/>
                    <a:lumOff val="50000"/>
                  </a:schemeClr>
                </a:solidFill>
              </a:rPr>
              <a:t>Sole developer on their Customer Portal application, which included:</a:t>
            </a:r>
          </a:p>
          <a:p>
            <a:pPr marL="628650" lvl="1" indent="-171450">
              <a:buFont typeface="Arial" panose="020B0604020202020204" pitchFamily="34" charset="0"/>
              <a:buChar char="•"/>
            </a:pPr>
            <a:r>
              <a:rPr lang="en-US" sz="1100" i="0" dirty="0">
                <a:solidFill>
                  <a:schemeClr val="tx1">
                    <a:lumMod val="50000"/>
                    <a:lumOff val="50000"/>
                  </a:schemeClr>
                </a:solidFill>
              </a:rPr>
              <a:t> .NET back end</a:t>
            </a:r>
          </a:p>
          <a:p>
            <a:pPr marL="628650" lvl="1" indent="-171450">
              <a:buFont typeface="Arial" panose="020B0604020202020204" pitchFamily="34" charset="0"/>
              <a:buChar char="•"/>
            </a:pPr>
            <a:r>
              <a:rPr lang="en-US" sz="1100" i="0" dirty="0">
                <a:solidFill>
                  <a:schemeClr val="tx1">
                    <a:lumMod val="50000"/>
                    <a:lumOff val="50000"/>
                  </a:schemeClr>
                </a:solidFill>
              </a:rPr>
              <a:t>Typescript/React/Redux front end</a:t>
            </a:r>
          </a:p>
          <a:p>
            <a:pPr marL="628650" lvl="1" indent="-171450">
              <a:buFont typeface="Arial" panose="020B0604020202020204" pitchFamily="34" charset="0"/>
              <a:buChar char="•"/>
            </a:pPr>
            <a:r>
              <a:rPr lang="en-US" sz="1100" i="0" dirty="0">
                <a:solidFill>
                  <a:schemeClr val="tx1">
                    <a:lumMod val="50000"/>
                    <a:lumOff val="50000"/>
                  </a:schemeClr>
                </a:solidFill>
              </a:rPr>
              <a:t>SQL Server database management using Entity Framework</a:t>
            </a:r>
          </a:p>
          <a:p>
            <a:pPr marL="628650" lvl="1" indent="-171450">
              <a:buFont typeface="Arial" panose="020B0604020202020204" pitchFamily="34" charset="0"/>
              <a:buChar char="•"/>
            </a:pPr>
            <a:r>
              <a:rPr lang="en-US" sz="1100" dirty="0">
                <a:solidFill>
                  <a:schemeClr val="tx1">
                    <a:lumMod val="50000"/>
                    <a:lumOff val="50000"/>
                  </a:schemeClr>
                </a:solidFill>
              </a:rPr>
              <a:t>Identity Server API authentication</a:t>
            </a:r>
          </a:p>
          <a:p>
            <a:pPr marL="628650" lvl="1" indent="-171450">
              <a:buFont typeface="Arial" panose="020B0604020202020204" pitchFamily="34" charset="0"/>
              <a:buChar char="•"/>
            </a:pPr>
            <a:r>
              <a:rPr lang="en-US" sz="1100" dirty="0">
                <a:solidFill>
                  <a:schemeClr val="tx1">
                    <a:lumMod val="50000"/>
                    <a:lumOff val="50000"/>
                  </a:schemeClr>
                </a:solidFill>
              </a:rPr>
              <a:t>Administration tools for user management, customer management, and complex payment scenarios</a:t>
            </a:r>
          </a:p>
          <a:p>
            <a:pPr marL="171450" indent="-171450">
              <a:buFont typeface="Arial" panose="020B0604020202020204" pitchFamily="34" charset="0"/>
              <a:buChar char="•"/>
            </a:pPr>
            <a:r>
              <a:rPr lang="en-US" sz="1100" dirty="0">
                <a:solidFill>
                  <a:schemeClr val="tx1">
                    <a:lumMod val="50000"/>
                    <a:lumOff val="50000"/>
                  </a:schemeClr>
                </a:solidFill>
              </a:rPr>
              <a:t>Assist in developing Model-Driven and Canvas power apps that use other Power Platform technologies such as:</a:t>
            </a:r>
          </a:p>
          <a:p>
            <a:pPr marL="628650" lvl="1" indent="-171450">
              <a:buFont typeface="Arial" panose="020B0604020202020204" pitchFamily="34" charset="0"/>
              <a:buChar char="•"/>
            </a:pPr>
            <a:r>
              <a:rPr lang="en-US" sz="1100" dirty="0">
                <a:solidFill>
                  <a:schemeClr val="tx1">
                    <a:lumMod val="50000"/>
                    <a:lumOff val="50000"/>
                  </a:schemeClr>
                </a:solidFill>
              </a:rPr>
              <a:t>Power Automate</a:t>
            </a:r>
          </a:p>
          <a:p>
            <a:pPr marL="628650" lvl="1" indent="-171450">
              <a:buFont typeface="Arial" panose="020B0604020202020204" pitchFamily="34" charset="0"/>
              <a:buChar char="•"/>
            </a:pPr>
            <a:r>
              <a:rPr lang="en-US" sz="1100" dirty="0">
                <a:solidFill>
                  <a:schemeClr val="tx1">
                    <a:lumMod val="50000"/>
                    <a:lumOff val="50000"/>
                  </a:schemeClr>
                </a:solidFill>
              </a:rPr>
              <a:t>Power Pages</a:t>
            </a:r>
          </a:p>
          <a:p>
            <a:pPr marL="628650" lvl="1" indent="-171450">
              <a:buFont typeface="Arial" panose="020B0604020202020204" pitchFamily="34" charset="0"/>
              <a:buChar char="•"/>
            </a:pPr>
            <a:r>
              <a:rPr lang="en-US" sz="1100" dirty="0">
                <a:solidFill>
                  <a:schemeClr val="tx1">
                    <a:lumMod val="50000"/>
                    <a:lumOff val="50000"/>
                  </a:schemeClr>
                </a:solidFill>
              </a:rPr>
              <a:t>Dataverse</a:t>
            </a:r>
          </a:p>
        </p:txBody>
      </p:sp>
      <p:sp>
        <p:nvSpPr>
          <p:cNvPr id="26" name="Subheader Placeholder">
            <a:extLst>
              <a:ext uri="{FF2B5EF4-FFF2-40B4-BE49-F238E27FC236}">
                <a16:creationId xmlns:a16="http://schemas.microsoft.com/office/drawing/2014/main" id="{ACB8F898-BFFE-CD3F-9D09-59C4B4486119}"/>
              </a:ext>
            </a:extLst>
          </p:cNvPr>
          <p:cNvSpPr txBox="1">
            <a:spLocks/>
          </p:cNvSpPr>
          <p:nvPr/>
        </p:nvSpPr>
        <p:spPr>
          <a:xfrm>
            <a:off x="4470400" y="1570779"/>
            <a:ext cx="2564608" cy="168488"/>
          </a:xfrm>
          <a:prstGeom prst="rect">
            <a:avLst/>
          </a:prstGeom>
        </p:spPr>
        <p:txBody>
          <a:bodyPr vert="horz" lIns="0" tIns="0" rIns="0" bIns="0" rtlCol="0" anchor="t">
            <a:normAutofit/>
          </a:bodyPr>
          <a:lstStyle>
            <a:lvl1pPr marL="0" indent="0" algn="l" defTabSz="914400" rtl="0" eaLnBrk="1" latinLnBrk="0" hangingPunct="1">
              <a:lnSpc>
                <a:spcPct val="100000"/>
              </a:lnSpc>
              <a:spcBef>
                <a:spcPts val="600"/>
              </a:spcBef>
              <a:buFont typeface="Arial" panose="020B0604020202020204" pitchFamily="34" charset="0"/>
              <a:buNone/>
              <a:defRPr lang="en-US" sz="900" b="0" i="0" kern="1200" cap="all" spc="100" baseline="0" dirty="0" smtClean="0">
                <a:solidFill>
                  <a:schemeClr val="tx2"/>
                </a:solidFill>
                <a:latin typeface="Avenir Next LT Pro Demi" panose="020B0504020202020204" pitchFamily="34" charset="77"/>
                <a:ea typeface="+mj-ea"/>
                <a:cs typeface="+mj-cs"/>
              </a:defRPr>
            </a:lvl1pPr>
            <a:lvl2pPr marL="344488" indent="-230188" algn="l" defTabSz="914400" rtl="0" eaLnBrk="1" latinLnBrk="0" hangingPunct="1">
              <a:lnSpc>
                <a:spcPct val="90000"/>
              </a:lnSpc>
              <a:spcBef>
                <a:spcPts val="500"/>
              </a:spcBef>
              <a:buFont typeface="Arial" panose="020B0604020202020204" pitchFamily="34" charset="0"/>
              <a:buChar char="•"/>
              <a:tabLst/>
              <a:defRPr lang="en-US" sz="1800" b="0" i="0" kern="1200" baseline="0" dirty="0" smtClean="0">
                <a:solidFill>
                  <a:schemeClr val="tx1"/>
                </a:solidFill>
                <a:latin typeface="+mn-lt"/>
                <a:ea typeface="+mn-ea"/>
                <a:cs typeface="+mn-cs"/>
              </a:defRPr>
            </a:lvl2pPr>
            <a:lvl3pPr marL="571500" indent="-228600" algn="l" defTabSz="914400" rtl="0" eaLnBrk="1" latinLnBrk="0" hangingPunct="1">
              <a:lnSpc>
                <a:spcPct val="90000"/>
              </a:lnSpc>
              <a:spcBef>
                <a:spcPts val="500"/>
              </a:spcBef>
              <a:buFont typeface="Arial" panose="020B0604020202020204" pitchFamily="34" charset="0"/>
              <a:buChar char="•"/>
              <a:tabLst/>
              <a:defRPr lang="en-US" sz="1800" b="0" i="0" kern="1200" baseline="0" dirty="0" smtClean="0">
                <a:solidFill>
                  <a:schemeClr val="tx1"/>
                </a:solidFill>
                <a:latin typeface="+mn-lt"/>
                <a:ea typeface="+mn-ea"/>
                <a:cs typeface="+mn-cs"/>
              </a:defRPr>
            </a:lvl3pPr>
            <a:lvl4pPr marL="800100" indent="-228600" algn="l" defTabSz="914400" rtl="0" eaLnBrk="1" latinLnBrk="0" hangingPunct="1">
              <a:lnSpc>
                <a:spcPct val="90000"/>
              </a:lnSpc>
              <a:spcBef>
                <a:spcPts val="500"/>
              </a:spcBef>
              <a:buFont typeface="Arial" panose="020B0604020202020204" pitchFamily="34" charset="0"/>
              <a:buChar char="•"/>
              <a:tabLst/>
              <a:defRPr lang="en-US" sz="1800" b="0" i="0" kern="1200" baseline="0" dirty="0" smtClean="0">
                <a:solidFill>
                  <a:schemeClr val="tx1"/>
                </a:solidFill>
                <a:latin typeface="+mn-lt"/>
                <a:ea typeface="+mn-ea"/>
                <a:cs typeface="+mn-cs"/>
              </a:defRPr>
            </a:lvl4pPr>
            <a:lvl5pPr marL="1028700" indent="-228600" algn="l" defTabSz="914400" rtl="0" eaLnBrk="1" latinLnBrk="0" hangingPunct="1">
              <a:lnSpc>
                <a:spcPct val="90000"/>
              </a:lnSpc>
              <a:spcBef>
                <a:spcPts val="500"/>
              </a:spcBef>
              <a:buFont typeface="Arial" panose="020B0604020202020204" pitchFamily="34" charset="0"/>
              <a:buChar char="•"/>
              <a:tabLst/>
              <a:defRPr lang="en-US" sz="1800" b="0" i="0" kern="1200" baseline="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90000"/>
              </a:lnSpc>
              <a:spcBef>
                <a:spcPts val="1000"/>
              </a:spcBef>
            </a:pPr>
            <a:r>
              <a:rPr lang="en-US" dirty="0">
                <a:solidFill>
                  <a:schemeClr val="accent1"/>
                </a:solidFill>
              </a:rPr>
              <a:t>EXPERIENCE</a:t>
            </a:r>
          </a:p>
        </p:txBody>
      </p:sp>
      <p:sp>
        <p:nvSpPr>
          <p:cNvPr id="5" name="TextBox 4">
            <a:extLst>
              <a:ext uri="{FF2B5EF4-FFF2-40B4-BE49-F238E27FC236}">
                <a16:creationId xmlns:a16="http://schemas.microsoft.com/office/drawing/2014/main" id="{BF1AA82F-ED2D-BAE4-32A0-DD6D97271952}"/>
              </a:ext>
            </a:extLst>
          </p:cNvPr>
          <p:cNvSpPr txBox="1"/>
          <p:nvPr/>
        </p:nvSpPr>
        <p:spPr>
          <a:xfrm>
            <a:off x="5827142" y="408201"/>
            <a:ext cx="2259845" cy="750674"/>
          </a:xfrm>
          <a:prstGeom prst="rect">
            <a:avLst/>
          </a:prstGeom>
          <a:noFill/>
        </p:spPr>
        <p:txBody>
          <a:bodyPr wrap="square" lIns="0" tIns="0" rIns="0" bIns="0" rtlCol="0" anchor="ctr">
            <a:noAutofit/>
          </a:bodyPr>
          <a:lstStyle/>
          <a:p>
            <a:r>
              <a:rPr lang="en-US" sz="1200" i="0" dirty="0">
                <a:latin typeface="+mj-lt"/>
              </a:rPr>
              <a:t>Email</a:t>
            </a:r>
          </a:p>
          <a:p>
            <a:r>
              <a:rPr lang="en-US" sz="1200" dirty="0"/>
              <a:t>n</a:t>
            </a:r>
            <a:r>
              <a:rPr lang="en-US" sz="1200" b="0" i="0" kern="1200" dirty="0">
                <a:solidFill>
                  <a:schemeClr val="tx1"/>
                </a:solidFill>
              </a:rPr>
              <a:t>icholas.brown@thebridge.com</a:t>
            </a:r>
          </a:p>
        </p:txBody>
      </p:sp>
      <p:sp>
        <p:nvSpPr>
          <p:cNvPr id="6" name="TextBox 5">
            <a:extLst>
              <a:ext uri="{FF2B5EF4-FFF2-40B4-BE49-F238E27FC236}">
                <a16:creationId xmlns:a16="http://schemas.microsoft.com/office/drawing/2014/main" id="{57793F38-3EA5-E27A-341E-088FA9098FA0}"/>
              </a:ext>
            </a:extLst>
          </p:cNvPr>
          <p:cNvSpPr txBox="1"/>
          <p:nvPr/>
        </p:nvSpPr>
        <p:spPr>
          <a:xfrm>
            <a:off x="8812765" y="414893"/>
            <a:ext cx="1301644" cy="743982"/>
          </a:xfrm>
          <a:prstGeom prst="rect">
            <a:avLst/>
          </a:prstGeom>
          <a:noFill/>
        </p:spPr>
        <p:txBody>
          <a:bodyPr wrap="square" lIns="0" tIns="0" rIns="0" bIns="0" rtlCol="0" anchor="ctr">
            <a:noAutofit/>
          </a:bodyPr>
          <a:lstStyle/>
          <a:p>
            <a:r>
              <a:rPr lang="en-US" sz="1200" i="0" dirty="0">
                <a:latin typeface="+mj-lt"/>
              </a:rPr>
              <a:t>Mobile</a:t>
            </a:r>
            <a:r>
              <a:rPr lang="en-US" sz="1200" i="0" dirty="0"/>
              <a:t> </a:t>
            </a:r>
          </a:p>
          <a:p>
            <a:r>
              <a:rPr lang="en-US" sz="1200" b="0" i="0" dirty="0"/>
              <a:t>(</a:t>
            </a:r>
            <a:r>
              <a:rPr lang="en-US" sz="1200" dirty="0"/>
              <a:t>805</a:t>
            </a:r>
            <a:r>
              <a:rPr lang="en-US" sz="1200" b="0" i="0" dirty="0"/>
              <a:t>) 440-5499</a:t>
            </a:r>
          </a:p>
        </p:txBody>
      </p:sp>
      <p:sp>
        <p:nvSpPr>
          <p:cNvPr id="7" name="TextBox 6">
            <a:extLst>
              <a:ext uri="{FF2B5EF4-FFF2-40B4-BE49-F238E27FC236}">
                <a16:creationId xmlns:a16="http://schemas.microsoft.com/office/drawing/2014/main" id="{2F1FACB2-FAFD-7CDF-9AF4-5D6662DDA1AD}"/>
              </a:ext>
            </a:extLst>
          </p:cNvPr>
          <p:cNvSpPr txBox="1"/>
          <p:nvPr/>
        </p:nvSpPr>
        <p:spPr>
          <a:xfrm>
            <a:off x="10491788" y="407236"/>
            <a:ext cx="1350167" cy="743982"/>
          </a:xfrm>
          <a:prstGeom prst="rect">
            <a:avLst/>
          </a:prstGeom>
          <a:noFill/>
        </p:spPr>
        <p:txBody>
          <a:bodyPr wrap="square" lIns="0" tIns="0" rIns="0" bIns="0" rtlCol="0" anchor="ctr">
            <a:noAutofit/>
          </a:bodyPr>
          <a:lstStyle/>
          <a:p>
            <a:r>
              <a:rPr lang="en-US" sz="1200" dirty="0">
                <a:latin typeface="+mj-lt"/>
              </a:rPr>
              <a:t>Location</a:t>
            </a:r>
          </a:p>
          <a:p>
            <a:r>
              <a:rPr lang="en-US" sz="1200" dirty="0">
                <a:latin typeface="Avenir Next LT Pro" panose="020B0504020202020204" pitchFamily="34" charset="0"/>
              </a:rPr>
              <a:t>Marquette, MI</a:t>
            </a:r>
            <a:endParaRPr lang="en-US" sz="1200" b="0" i="0" dirty="0">
              <a:latin typeface="Avenir Next LT Pro" panose="020B0504020202020204" pitchFamily="34" charset="0"/>
            </a:endParaRPr>
          </a:p>
        </p:txBody>
      </p:sp>
      <p:pic>
        <p:nvPicPr>
          <p:cNvPr id="12" name="Picture 11">
            <a:extLst>
              <a:ext uri="{FF2B5EF4-FFF2-40B4-BE49-F238E27FC236}">
                <a16:creationId xmlns:a16="http://schemas.microsoft.com/office/drawing/2014/main" id="{5C82A390-1AF2-60F0-0919-C9E398DD8923}"/>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rot="16200000">
            <a:off x="1046083" y="516540"/>
            <a:ext cx="1058453" cy="793839"/>
          </a:xfrm>
          <a:prstGeom prst="flowChartConnector">
            <a:avLst/>
          </a:prstGeom>
        </p:spPr>
      </p:pic>
    </p:spTree>
    <p:extLst>
      <p:ext uri="{BB962C8B-B14F-4D97-AF65-F5344CB8AC3E}">
        <p14:creationId xmlns:p14="http://schemas.microsoft.com/office/powerpoint/2010/main" val="3885997924"/>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e Bridge Theme - V01">
  <a:themeElements>
    <a:clrScheme name="The Bridge 2024 Color Palette">
      <a:dk1>
        <a:srgbClr val="000000"/>
      </a:dk1>
      <a:lt1>
        <a:srgbClr val="FFFFFF"/>
      </a:lt1>
      <a:dk2>
        <a:srgbClr val="242834"/>
      </a:dk2>
      <a:lt2>
        <a:srgbClr val="FFFFFF"/>
      </a:lt2>
      <a:accent1>
        <a:srgbClr val="FF4138"/>
      </a:accent1>
      <a:accent2>
        <a:srgbClr val="232835"/>
      </a:accent2>
      <a:accent3>
        <a:srgbClr val="61B2DD"/>
      </a:accent3>
      <a:accent4>
        <a:srgbClr val="086E4F"/>
      </a:accent4>
      <a:accent5>
        <a:srgbClr val="641923"/>
      </a:accent5>
      <a:accent6>
        <a:srgbClr val="976391"/>
      </a:accent6>
      <a:hlink>
        <a:srgbClr val="21B2FF"/>
      </a:hlink>
      <a:folHlink>
        <a:srgbClr val="666869"/>
      </a:folHlink>
    </a:clrScheme>
    <a:fontScheme name="The Bridge - Fonts">
      <a:majorFont>
        <a:latin typeface="Avenir Next LT Pro Demi"/>
        <a:ea typeface=""/>
        <a:cs typeface=""/>
      </a:majorFont>
      <a:minorFont>
        <a:latin typeface="Avenir Next LT Pro"/>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he Bridge Theme - V01" id="{6008B182-FE83-1C46-AFC5-B69E86353FCC}" vid="{0A38B5E1-AAD0-484B-AE36-74D7632B8182}"/>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8759F3A5467CD46A2080B886093CFD7" ma:contentTypeVersion="20" ma:contentTypeDescription="Create a new document." ma:contentTypeScope="" ma:versionID="413872e3de1c0c8be625aaa8835e44d1">
  <xsd:schema xmlns:xsd="http://www.w3.org/2001/XMLSchema" xmlns:xs="http://www.w3.org/2001/XMLSchema" xmlns:p="http://schemas.microsoft.com/office/2006/metadata/properties" xmlns:ns2="a6522676-9d5d-4c93-bc87-501c8cb86033" xmlns:ns3="bb4d6d32-6586-43b9-b010-b256dfc70333" targetNamespace="http://schemas.microsoft.com/office/2006/metadata/properties" ma:root="true" ma:fieldsID="5ecd02bbd77e83262fb86a2c97f2ab64" ns2:_="" ns3:_="">
    <xsd:import namespace="a6522676-9d5d-4c93-bc87-501c8cb86033"/>
    <xsd:import namespace="bb4d6d32-6586-43b9-b010-b256dfc70333"/>
    <xsd:element name="properties">
      <xsd:complexType>
        <xsd:sequence>
          <xsd:element name="documentManagement">
            <xsd:complexType>
              <xsd:all>
                <xsd:element ref="ns2:TaxCatchAll" minOccurs="0"/>
                <xsd:element ref="ns3:MediaServiceMetadata" minOccurs="0"/>
                <xsd:element ref="ns3:MediaServiceFastMetadata" minOccurs="0"/>
                <xsd:element ref="ns3:MediaServiceObjectDetectorVersions" minOccurs="0"/>
                <xsd:element ref="ns3:MediaServiceOCR" minOccurs="0"/>
                <xsd:element ref="ns3:MediaServiceGenerationTime" minOccurs="0"/>
                <xsd:element ref="ns3:MediaServiceEventHashCode" minOccurs="0"/>
                <xsd:element ref="ns2:SharedWithUsers" minOccurs="0"/>
                <xsd:element ref="ns2:SharedWithDetails" minOccurs="0"/>
                <xsd:element ref="ns3:MediaServiceDateTaken" minOccurs="0"/>
                <xsd:element ref="ns3:MediaLengthInSeconds" minOccurs="0"/>
                <xsd:element ref="ns3:Capability" minOccurs="0"/>
                <xsd:element ref="ns3:Owner" minOccurs="0"/>
                <xsd:element ref="ns3:lcf76f155ced4ddcb4097134ff3c332f" minOccurs="0"/>
                <xsd:element ref="ns3:MediaServiceLocation" minOccurs="0"/>
                <xsd:element ref="ns3:MediaServiceSearchProperties" minOccurs="0"/>
                <xsd:element ref="ns3:Practic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6522676-9d5d-4c93-bc87-501c8cb86033" elementFormDefault="qualified">
    <xsd:import namespace="http://schemas.microsoft.com/office/2006/documentManagement/types"/>
    <xsd:import namespace="http://schemas.microsoft.com/office/infopath/2007/PartnerControls"/>
    <xsd:element name="TaxCatchAll" ma:index="8" nillable="true" ma:displayName="Taxonomy Catch All Column" ma:hidden="true" ma:list="{a6092b07-db02-44d2-9cef-a4f70d77c2a8}" ma:internalName="TaxCatchAll" ma:showField="CatchAllData" ma:web="a6522676-9d5d-4c93-bc87-501c8cb86033">
      <xsd:complexType>
        <xsd:complexContent>
          <xsd:extension base="dms:MultiChoiceLookup">
            <xsd:sequence>
              <xsd:element name="Value" type="dms:Lookup" maxOccurs="unbounded" minOccurs="0" nillable="true"/>
            </xsd:sequence>
          </xsd:extension>
        </xsd:complexContent>
      </xsd:complexType>
    </xsd:element>
    <xsd:element name="SharedWithUsers" ma:index="1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bb4d6d32-6586-43b9-b010-b256dfc70333" elementFormDefault="qualified">
    <xsd:import namespace="http://schemas.microsoft.com/office/2006/documentManagement/types"/>
    <xsd:import namespace="http://schemas.microsoft.com/office/infopath/2007/PartnerControls"/>
    <xsd:element name="MediaServiceMetadata" ma:index="9" nillable="true" ma:displayName="MediaServiceMetadata" ma:hidden="true" ma:internalName="MediaServiceMetadata" ma:readOnly="true">
      <xsd:simpleType>
        <xsd:restriction base="dms:Note"/>
      </xsd:simpleType>
    </xsd:element>
    <xsd:element name="MediaServiceFastMetadata" ma:index="10" nillable="true" ma:displayName="MediaServiceFastMetadata" ma:hidden="true" ma:internalName="MediaServiceFastMetadata"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dexed="true" ma:internalName="MediaServiceDateTaken" ma:readOnly="true">
      <xsd:simpleType>
        <xsd:restriction base="dms:Text"/>
      </xsd:simpleType>
    </xsd:element>
    <xsd:element name="MediaLengthInSeconds" ma:index="18" nillable="true" ma:displayName="MediaLengthInSeconds" ma:hidden="true" ma:internalName="MediaLengthInSeconds" ma:readOnly="true">
      <xsd:simpleType>
        <xsd:restriction base="dms:Unknown"/>
      </xsd:simpleType>
    </xsd:element>
    <xsd:element name="Capability" ma:index="19" nillable="true" ma:displayName="Capability" ma:format="Dropdown" ma:internalName="Capability">
      <xsd:complexType>
        <xsd:complexContent>
          <xsd:extension base="dms:MultiChoice">
            <xsd:sequence>
              <xsd:element name="Value" maxOccurs="unbounded" minOccurs="0" nillable="true">
                <xsd:simpleType>
                  <xsd:restriction base="dms:Choice">
                    <xsd:enumeration value="Agile Effectiveness"/>
                    <xsd:enumeration value="Change Management &amp; Comms"/>
                    <xsd:enumeration value="Employee Engagement &amp; Culture"/>
                    <xsd:enumeration value="Executive Coaching &amp; Leadership Development"/>
                    <xsd:enumeration value="Organizational Assessments"/>
                    <xsd:enumeration value="Product Development"/>
                    <xsd:enumeration value="Project Management &amp; Governance"/>
                    <xsd:enumeration value="SharePoint &amp; Office365"/>
                    <xsd:enumeration value="Strategy Development &amp; Roadmapping"/>
                  </xsd:restriction>
                </xsd:simpleType>
              </xsd:element>
            </xsd:sequence>
          </xsd:extension>
        </xsd:complexContent>
      </xsd:complexType>
    </xsd:element>
    <xsd:element name="Owner" ma:index="20" nillable="true" ma:displayName="Owner" ma:format="Dropdown" ma:list="UserInfo" ma:SharePointGroup="0" ma:internalName="Owner">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aff15e56-e300-4490-8337-7c24d25d73af" ma:termSetId="09814cd3-568e-fe90-9814-8d621ff8fb84" ma:anchorId="fba54fb3-c3e1-fe81-a776-ca4b69148c4d" ma:open="true" ma:isKeyword="false">
      <xsd:complexType>
        <xsd:sequence>
          <xsd:element ref="pc:Terms" minOccurs="0" maxOccurs="1"/>
        </xsd:sequence>
      </xsd:complexType>
    </xsd:element>
    <xsd:element name="MediaServiceLocation" ma:index="23" nillable="true" ma:displayName="Location" ma:indexed="true" ma:internalName="MediaServiceLocation" ma:readOnly="true">
      <xsd:simpleType>
        <xsd:restriction base="dms:Text"/>
      </xsd:simpleType>
    </xsd:element>
    <xsd:element name="MediaServiceSearchProperties" ma:index="24" nillable="true" ma:displayName="MediaServiceSearchProperties" ma:hidden="true" ma:internalName="MediaServiceSearchProperties" ma:readOnly="true">
      <xsd:simpleType>
        <xsd:restriction base="dms:Note"/>
      </xsd:simpleType>
    </xsd:element>
    <xsd:element name="Practice" ma:index="25" nillable="true" ma:displayName="Practice" ma:default="Unknown" ma:description="Practice" ma:format="Dropdown" ma:internalName="Practice">
      <xsd:simpleType>
        <xsd:union memberTypes="dms:Text">
          <xsd:simpleType>
            <xsd:restriction base="dms:Choice">
              <xsd:enumeration value="Cloud &amp; Product"/>
              <xsd:enumeration value="Acceleration"/>
              <xsd:enumeration value="Data &amp; AI"/>
              <xsd:enumeration value="Experiences"/>
              <xsd:enumeration value="Client Leadership"/>
              <xsd:enumeration value="Executive"/>
              <xsd:enumeration value="Unknown"/>
            </xsd:restriction>
          </xsd:simpleType>
        </xsd:un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Owner xmlns="bb4d6d32-6586-43b9-b010-b256dfc70333">
      <UserInfo>
        <DisplayName/>
        <AccountId xsi:nil="true"/>
        <AccountType/>
      </UserInfo>
    </Owner>
    <lcf76f155ced4ddcb4097134ff3c332f xmlns="bb4d6d32-6586-43b9-b010-b256dfc70333">
      <Terms xmlns="http://schemas.microsoft.com/office/infopath/2007/PartnerControls"/>
    </lcf76f155ced4ddcb4097134ff3c332f>
    <TaxCatchAll xmlns="a6522676-9d5d-4c93-bc87-501c8cb86033" xsi:nil="true"/>
    <Capability xmlns="bb4d6d32-6586-43b9-b010-b256dfc70333" xsi:nil="true"/>
    <Practice xmlns="bb4d6d32-6586-43b9-b010-b256dfc70333">Unknown</Practice>
  </documentManagement>
</p:properties>
</file>

<file path=customXml/itemProps1.xml><?xml version="1.0" encoding="utf-8"?>
<ds:datastoreItem xmlns:ds="http://schemas.openxmlformats.org/officeDocument/2006/customXml" ds:itemID="{7231F8C2-DE92-44E2-9A3C-56186C327F8C}"/>
</file>

<file path=customXml/itemProps2.xml><?xml version="1.0" encoding="utf-8"?>
<ds:datastoreItem xmlns:ds="http://schemas.openxmlformats.org/officeDocument/2006/customXml" ds:itemID="{6F86E131-8D24-4865-8F17-83C9C46FFB52}"/>
</file>

<file path=customXml/itemProps3.xml><?xml version="1.0" encoding="utf-8"?>
<ds:datastoreItem xmlns:ds="http://schemas.openxmlformats.org/officeDocument/2006/customXml" ds:itemID="{4C3BDA6F-1B69-4359-ADE0-C01AF1EA4FB0}"/>
</file>

<file path=docProps/app.xml><?xml version="1.0" encoding="utf-8"?>
<Properties xmlns="http://schemas.openxmlformats.org/officeDocument/2006/extended-properties" xmlns:vt="http://schemas.openxmlformats.org/officeDocument/2006/docPropsVTypes">
  <Template>office theme</Template>
  <TotalTime>483</TotalTime>
  <Words>624</Words>
  <Application>Microsoft Office PowerPoint</Application>
  <PresentationFormat>Widescreen</PresentationFormat>
  <Paragraphs>80</Paragraphs>
  <Slides>3</Slides>
  <Notes>2</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3</vt:i4>
      </vt:variant>
    </vt:vector>
  </HeadingPairs>
  <TitlesOfParts>
    <vt:vector size="13" baseType="lpstr">
      <vt:lpstr>Arial</vt:lpstr>
      <vt:lpstr>Avenir Black</vt:lpstr>
      <vt:lpstr>Avenir Book</vt:lpstr>
      <vt:lpstr>Avenir Next LT Pro</vt:lpstr>
      <vt:lpstr>Avenir Next LT Pro Demi</vt:lpstr>
      <vt:lpstr>Calibri</vt:lpstr>
      <vt:lpstr>Calibri Light</vt:lpstr>
      <vt:lpstr>Mercury Display</vt:lpstr>
      <vt:lpstr>office theme</vt:lpstr>
      <vt:lpstr>The Bridge Theme - V01</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Nick Brown (CONT)</cp:lastModifiedBy>
  <cp:revision>157</cp:revision>
  <dcterms:created xsi:type="dcterms:W3CDTF">2024-03-18T14:44:40Z</dcterms:created>
  <dcterms:modified xsi:type="dcterms:W3CDTF">2024-04-22T22:54:19Z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0x010100E8759F3A5467CD46A2080B886093CFD7</vt:lpwstr>
  </property>
</Properties>
</file>